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10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425266" y="3681412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8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181475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9" y="0"/>
                </a:moveTo>
                <a:lnTo>
                  <a:pt x="2043009" y="0"/>
                </a:lnTo>
                <a:lnTo>
                  <a:pt x="0" y="6857999"/>
                </a:lnTo>
                <a:lnTo>
                  <a:pt x="3007349" y="6857999"/>
                </a:lnTo>
                <a:lnTo>
                  <a:pt x="3007349" y="0"/>
                </a:lnTo>
                <a:close/>
              </a:path>
            </a:pathLst>
          </a:custGeom>
          <a:solidFill>
            <a:srgbClr val="90C226">
              <a:alpha val="301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9604933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7" y="0"/>
                </a:moveTo>
                <a:lnTo>
                  <a:pt x="0" y="0"/>
                </a:lnTo>
                <a:lnTo>
                  <a:pt x="1207968" y="6857999"/>
                </a:lnTo>
                <a:lnTo>
                  <a:pt x="2587067" y="6857999"/>
                </a:lnTo>
                <a:lnTo>
                  <a:pt x="2587067" y="0"/>
                </a:lnTo>
                <a:close/>
              </a:path>
            </a:pathLst>
          </a:custGeom>
          <a:solidFill>
            <a:srgbClr val="90C226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932333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67" y="0"/>
                </a:moveTo>
                <a:lnTo>
                  <a:pt x="0" y="3809999"/>
                </a:lnTo>
                <a:lnTo>
                  <a:pt x="3259667" y="3809999"/>
                </a:lnTo>
                <a:lnTo>
                  <a:pt x="3259667" y="0"/>
                </a:lnTo>
                <a:close/>
              </a:path>
            </a:pathLst>
          </a:custGeom>
          <a:solidFill>
            <a:srgbClr val="54A021">
              <a:alpha val="7215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33754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9" y="0"/>
                </a:moveTo>
                <a:lnTo>
                  <a:pt x="0" y="0"/>
                </a:lnTo>
                <a:lnTo>
                  <a:pt x="2467704" y="6857999"/>
                </a:lnTo>
                <a:lnTo>
                  <a:pt x="2851279" y="6857999"/>
                </a:lnTo>
                <a:lnTo>
                  <a:pt x="2851279" y="0"/>
                </a:lnTo>
                <a:close/>
              </a:path>
            </a:pathLst>
          </a:custGeom>
          <a:solidFill>
            <a:srgbClr val="3F7819">
              <a:alpha val="7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0898730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3" y="0"/>
                </a:moveTo>
                <a:lnTo>
                  <a:pt x="1018477" y="0"/>
                </a:lnTo>
                <a:lnTo>
                  <a:pt x="0" y="6857999"/>
                </a:lnTo>
                <a:lnTo>
                  <a:pt x="1290093" y="6857999"/>
                </a:lnTo>
                <a:lnTo>
                  <a:pt x="1290093" y="0"/>
                </a:lnTo>
                <a:close/>
              </a:path>
            </a:pathLst>
          </a:custGeom>
          <a:solidFill>
            <a:srgbClr val="C0E474">
              <a:alpha val="7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0940367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6" y="0"/>
                </a:moveTo>
                <a:lnTo>
                  <a:pt x="0" y="0"/>
                </a:lnTo>
                <a:lnTo>
                  <a:pt x="1108013" y="6857999"/>
                </a:lnTo>
                <a:lnTo>
                  <a:pt x="1248456" y="6857999"/>
                </a:lnTo>
                <a:lnTo>
                  <a:pt x="1248456" y="0"/>
                </a:lnTo>
                <a:close/>
              </a:path>
            </a:pathLst>
          </a:custGeom>
          <a:solidFill>
            <a:srgbClr val="90C226">
              <a:alpha val="6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371666" y="3589866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9" y="0"/>
                </a:moveTo>
                <a:lnTo>
                  <a:pt x="0" y="3268132"/>
                </a:lnTo>
                <a:lnTo>
                  <a:pt x="1817159" y="3268132"/>
                </a:lnTo>
                <a:lnTo>
                  <a:pt x="1817159" y="0"/>
                </a:lnTo>
                <a:close/>
              </a:path>
            </a:pathLst>
          </a:custGeom>
          <a:solidFill>
            <a:srgbClr val="90C22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6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10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425266" y="3681412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8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181475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9" y="0"/>
                </a:moveTo>
                <a:lnTo>
                  <a:pt x="2043009" y="0"/>
                </a:lnTo>
                <a:lnTo>
                  <a:pt x="0" y="6857999"/>
                </a:lnTo>
                <a:lnTo>
                  <a:pt x="3007349" y="6857999"/>
                </a:lnTo>
                <a:lnTo>
                  <a:pt x="3007349" y="0"/>
                </a:lnTo>
                <a:close/>
              </a:path>
            </a:pathLst>
          </a:custGeom>
          <a:solidFill>
            <a:srgbClr val="90C226">
              <a:alpha val="301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9604933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7" y="0"/>
                </a:moveTo>
                <a:lnTo>
                  <a:pt x="0" y="0"/>
                </a:lnTo>
                <a:lnTo>
                  <a:pt x="1207968" y="6857999"/>
                </a:lnTo>
                <a:lnTo>
                  <a:pt x="2587067" y="6857999"/>
                </a:lnTo>
                <a:lnTo>
                  <a:pt x="2587067" y="0"/>
                </a:lnTo>
                <a:close/>
              </a:path>
            </a:pathLst>
          </a:custGeom>
          <a:solidFill>
            <a:srgbClr val="90C226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932333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67" y="0"/>
                </a:moveTo>
                <a:lnTo>
                  <a:pt x="0" y="3809999"/>
                </a:lnTo>
                <a:lnTo>
                  <a:pt x="3259667" y="3809999"/>
                </a:lnTo>
                <a:lnTo>
                  <a:pt x="3259667" y="0"/>
                </a:lnTo>
                <a:close/>
              </a:path>
            </a:pathLst>
          </a:custGeom>
          <a:solidFill>
            <a:srgbClr val="54A021">
              <a:alpha val="7215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33754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9" y="0"/>
                </a:moveTo>
                <a:lnTo>
                  <a:pt x="0" y="0"/>
                </a:lnTo>
                <a:lnTo>
                  <a:pt x="2467704" y="6857999"/>
                </a:lnTo>
                <a:lnTo>
                  <a:pt x="2851279" y="6857999"/>
                </a:lnTo>
                <a:lnTo>
                  <a:pt x="2851279" y="0"/>
                </a:lnTo>
                <a:close/>
              </a:path>
            </a:pathLst>
          </a:custGeom>
          <a:solidFill>
            <a:srgbClr val="3F7819">
              <a:alpha val="7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0898730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3" y="0"/>
                </a:moveTo>
                <a:lnTo>
                  <a:pt x="1018477" y="0"/>
                </a:lnTo>
                <a:lnTo>
                  <a:pt x="0" y="6857999"/>
                </a:lnTo>
                <a:lnTo>
                  <a:pt x="1290093" y="6857999"/>
                </a:lnTo>
                <a:lnTo>
                  <a:pt x="1290093" y="0"/>
                </a:lnTo>
                <a:close/>
              </a:path>
            </a:pathLst>
          </a:custGeom>
          <a:solidFill>
            <a:srgbClr val="C0E474">
              <a:alpha val="7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0940367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6" y="0"/>
                </a:moveTo>
                <a:lnTo>
                  <a:pt x="0" y="0"/>
                </a:lnTo>
                <a:lnTo>
                  <a:pt x="1108013" y="6857999"/>
                </a:lnTo>
                <a:lnTo>
                  <a:pt x="1248456" y="6857999"/>
                </a:lnTo>
                <a:lnTo>
                  <a:pt x="1248456" y="0"/>
                </a:lnTo>
                <a:close/>
              </a:path>
            </a:pathLst>
          </a:custGeom>
          <a:solidFill>
            <a:srgbClr val="90C226">
              <a:alpha val="6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371666" y="3589866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9" y="0"/>
                </a:moveTo>
                <a:lnTo>
                  <a:pt x="0" y="3268132"/>
                </a:lnTo>
                <a:lnTo>
                  <a:pt x="1817159" y="3268132"/>
                </a:lnTo>
                <a:lnTo>
                  <a:pt x="1817159" y="0"/>
                </a:lnTo>
                <a:close/>
              </a:path>
            </a:pathLst>
          </a:custGeom>
          <a:solidFill>
            <a:srgbClr val="90C22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6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6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10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425266" y="3681412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8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181475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9" y="0"/>
                </a:moveTo>
                <a:lnTo>
                  <a:pt x="2043009" y="0"/>
                </a:lnTo>
                <a:lnTo>
                  <a:pt x="0" y="6857999"/>
                </a:lnTo>
                <a:lnTo>
                  <a:pt x="3007349" y="6857999"/>
                </a:lnTo>
                <a:lnTo>
                  <a:pt x="3007349" y="0"/>
                </a:lnTo>
                <a:close/>
              </a:path>
            </a:pathLst>
          </a:custGeom>
          <a:solidFill>
            <a:srgbClr val="90C226">
              <a:alpha val="301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9604933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7" y="0"/>
                </a:moveTo>
                <a:lnTo>
                  <a:pt x="0" y="0"/>
                </a:lnTo>
                <a:lnTo>
                  <a:pt x="1207968" y="6857999"/>
                </a:lnTo>
                <a:lnTo>
                  <a:pt x="2587067" y="6857999"/>
                </a:lnTo>
                <a:lnTo>
                  <a:pt x="2587067" y="0"/>
                </a:lnTo>
                <a:close/>
              </a:path>
            </a:pathLst>
          </a:custGeom>
          <a:solidFill>
            <a:srgbClr val="90C226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932333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67" y="0"/>
                </a:moveTo>
                <a:lnTo>
                  <a:pt x="0" y="3809999"/>
                </a:lnTo>
                <a:lnTo>
                  <a:pt x="3259667" y="3809999"/>
                </a:lnTo>
                <a:lnTo>
                  <a:pt x="3259667" y="0"/>
                </a:lnTo>
                <a:close/>
              </a:path>
            </a:pathLst>
          </a:custGeom>
          <a:solidFill>
            <a:srgbClr val="54A021">
              <a:alpha val="7215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33754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9" y="0"/>
                </a:moveTo>
                <a:lnTo>
                  <a:pt x="0" y="0"/>
                </a:lnTo>
                <a:lnTo>
                  <a:pt x="2467704" y="6857999"/>
                </a:lnTo>
                <a:lnTo>
                  <a:pt x="2851279" y="6857999"/>
                </a:lnTo>
                <a:lnTo>
                  <a:pt x="2851279" y="0"/>
                </a:lnTo>
                <a:close/>
              </a:path>
            </a:pathLst>
          </a:custGeom>
          <a:solidFill>
            <a:srgbClr val="3F7819">
              <a:alpha val="7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0898730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3" y="0"/>
                </a:moveTo>
                <a:lnTo>
                  <a:pt x="1018477" y="0"/>
                </a:lnTo>
                <a:lnTo>
                  <a:pt x="0" y="6857999"/>
                </a:lnTo>
                <a:lnTo>
                  <a:pt x="1290093" y="6857999"/>
                </a:lnTo>
                <a:lnTo>
                  <a:pt x="1290093" y="0"/>
                </a:lnTo>
                <a:close/>
              </a:path>
            </a:pathLst>
          </a:custGeom>
          <a:solidFill>
            <a:srgbClr val="C0E474">
              <a:alpha val="7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0940367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6" y="0"/>
                </a:moveTo>
                <a:lnTo>
                  <a:pt x="0" y="0"/>
                </a:lnTo>
                <a:lnTo>
                  <a:pt x="1108013" y="6857999"/>
                </a:lnTo>
                <a:lnTo>
                  <a:pt x="1248456" y="6857999"/>
                </a:lnTo>
                <a:lnTo>
                  <a:pt x="1248456" y="0"/>
                </a:lnTo>
                <a:close/>
              </a:path>
            </a:pathLst>
          </a:custGeom>
          <a:solidFill>
            <a:srgbClr val="90C226">
              <a:alpha val="6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371666" y="3589866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9" y="0"/>
                </a:moveTo>
                <a:lnTo>
                  <a:pt x="0" y="3268132"/>
                </a:lnTo>
                <a:lnTo>
                  <a:pt x="1817159" y="3268132"/>
                </a:lnTo>
                <a:lnTo>
                  <a:pt x="1817159" y="0"/>
                </a:lnTo>
                <a:close/>
              </a:path>
            </a:pathLst>
          </a:custGeom>
          <a:solidFill>
            <a:srgbClr val="90C22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10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425266" y="3681412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8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181475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9" y="0"/>
                </a:moveTo>
                <a:lnTo>
                  <a:pt x="2043009" y="0"/>
                </a:lnTo>
                <a:lnTo>
                  <a:pt x="0" y="6857999"/>
                </a:lnTo>
                <a:lnTo>
                  <a:pt x="3007349" y="6857999"/>
                </a:lnTo>
                <a:lnTo>
                  <a:pt x="3007349" y="0"/>
                </a:lnTo>
                <a:close/>
              </a:path>
            </a:pathLst>
          </a:custGeom>
          <a:solidFill>
            <a:srgbClr val="90C226">
              <a:alpha val="301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9604933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7" y="0"/>
                </a:moveTo>
                <a:lnTo>
                  <a:pt x="0" y="0"/>
                </a:lnTo>
                <a:lnTo>
                  <a:pt x="1207968" y="6857999"/>
                </a:lnTo>
                <a:lnTo>
                  <a:pt x="2587067" y="6857999"/>
                </a:lnTo>
                <a:lnTo>
                  <a:pt x="2587067" y="0"/>
                </a:lnTo>
                <a:close/>
              </a:path>
            </a:pathLst>
          </a:custGeom>
          <a:solidFill>
            <a:srgbClr val="90C226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932333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67" y="0"/>
                </a:moveTo>
                <a:lnTo>
                  <a:pt x="0" y="3809999"/>
                </a:lnTo>
                <a:lnTo>
                  <a:pt x="3259667" y="3809999"/>
                </a:lnTo>
                <a:lnTo>
                  <a:pt x="3259667" y="0"/>
                </a:lnTo>
                <a:close/>
              </a:path>
            </a:pathLst>
          </a:custGeom>
          <a:solidFill>
            <a:srgbClr val="54A021">
              <a:alpha val="7215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33754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9" y="0"/>
                </a:moveTo>
                <a:lnTo>
                  <a:pt x="0" y="0"/>
                </a:lnTo>
                <a:lnTo>
                  <a:pt x="2467704" y="6857999"/>
                </a:lnTo>
                <a:lnTo>
                  <a:pt x="2851279" y="6857999"/>
                </a:lnTo>
                <a:lnTo>
                  <a:pt x="2851279" y="0"/>
                </a:lnTo>
                <a:close/>
              </a:path>
            </a:pathLst>
          </a:custGeom>
          <a:solidFill>
            <a:srgbClr val="3F7819">
              <a:alpha val="7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0898730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3" y="0"/>
                </a:moveTo>
                <a:lnTo>
                  <a:pt x="1018477" y="0"/>
                </a:lnTo>
                <a:lnTo>
                  <a:pt x="0" y="6857999"/>
                </a:lnTo>
                <a:lnTo>
                  <a:pt x="1290093" y="6857999"/>
                </a:lnTo>
                <a:lnTo>
                  <a:pt x="1290093" y="0"/>
                </a:lnTo>
                <a:close/>
              </a:path>
            </a:pathLst>
          </a:custGeom>
          <a:solidFill>
            <a:srgbClr val="C0E474">
              <a:alpha val="7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0940367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6" y="0"/>
                </a:moveTo>
                <a:lnTo>
                  <a:pt x="0" y="0"/>
                </a:lnTo>
                <a:lnTo>
                  <a:pt x="1108013" y="6857999"/>
                </a:lnTo>
                <a:lnTo>
                  <a:pt x="1248456" y="6857999"/>
                </a:lnTo>
                <a:lnTo>
                  <a:pt x="1248456" y="0"/>
                </a:lnTo>
                <a:close/>
              </a:path>
            </a:pathLst>
          </a:custGeom>
          <a:solidFill>
            <a:srgbClr val="90C226">
              <a:alpha val="6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371666" y="3589866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9" y="0"/>
                </a:moveTo>
                <a:lnTo>
                  <a:pt x="0" y="3268132"/>
                </a:lnTo>
                <a:lnTo>
                  <a:pt x="1817159" y="3268132"/>
                </a:lnTo>
                <a:lnTo>
                  <a:pt x="1817159" y="0"/>
                </a:lnTo>
                <a:close/>
              </a:path>
            </a:pathLst>
          </a:custGeom>
          <a:solidFill>
            <a:srgbClr val="90C22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4081" y="511555"/>
            <a:ext cx="3897629" cy="2226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6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1018" y="2669539"/>
            <a:ext cx="11063605" cy="3223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2644" cy="5666740"/>
          </a:xfrm>
          <a:custGeom>
            <a:avLst/>
            <a:gdLst/>
            <a:ahLst/>
            <a:cxnLst/>
            <a:rect l="l" t="t" r="r" b="b"/>
            <a:pathLst>
              <a:path w="842644" h="5666740">
                <a:moveTo>
                  <a:pt x="842595" y="0"/>
                </a:moveTo>
                <a:lnTo>
                  <a:pt x="0" y="0"/>
                </a:lnTo>
                <a:lnTo>
                  <a:pt x="0" y="5666153"/>
                </a:lnTo>
                <a:lnTo>
                  <a:pt x="842595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2234" y="578611"/>
            <a:ext cx="6726555" cy="167449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528445" marR="5080" indent="-1516380">
              <a:lnSpc>
                <a:spcPct val="100400"/>
              </a:lnSpc>
              <a:spcBef>
                <a:spcPts val="75"/>
              </a:spcBef>
            </a:pPr>
            <a:r>
              <a:rPr dirty="0" sz="5400" spc="-5" b="1">
                <a:latin typeface="Trebuchet MS"/>
                <a:cs typeface="Trebuchet MS"/>
              </a:rPr>
              <a:t>Recipe for </a:t>
            </a:r>
            <a:r>
              <a:rPr dirty="0" sz="5400" spc="-25" b="1">
                <a:latin typeface="Trebuchet MS"/>
                <a:cs typeface="Trebuchet MS"/>
              </a:rPr>
              <a:t>Corporate  </a:t>
            </a:r>
            <a:r>
              <a:rPr dirty="0" sz="5400" spc="-45" b="1">
                <a:latin typeface="Trebuchet MS"/>
                <a:cs typeface="Trebuchet MS"/>
              </a:rPr>
              <a:t>Fundraising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86825" y="4563800"/>
            <a:ext cx="3305175" cy="2294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516" y="4449183"/>
            <a:ext cx="3471120" cy="2299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55083" y="3070372"/>
            <a:ext cx="3081831" cy="3787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1800" y="630427"/>
            <a:ext cx="5509260" cy="1479550"/>
          </a:xfrm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marL="982980" marR="5080" indent="-970280">
              <a:lnSpc>
                <a:spcPts val="5690"/>
              </a:lnSpc>
              <a:spcBef>
                <a:spcPts val="345"/>
              </a:spcBef>
            </a:pPr>
            <a:r>
              <a:rPr dirty="0" sz="4800" b="1">
                <a:latin typeface="Trebuchet MS"/>
                <a:cs typeface="Trebuchet MS"/>
              </a:rPr>
              <a:t>A </a:t>
            </a:r>
            <a:r>
              <a:rPr dirty="0" sz="4800" spc="-5" b="1">
                <a:latin typeface="Trebuchet MS"/>
                <a:cs typeface="Trebuchet MS"/>
              </a:rPr>
              <a:t>RECIPE</a:t>
            </a:r>
            <a:r>
              <a:rPr dirty="0" sz="4800" spc="-340" b="1">
                <a:latin typeface="Trebuchet MS"/>
                <a:cs typeface="Trebuchet MS"/>
              </a:rPr>
              <a:t> </a:t>
            </a:r>
            <a:r>
              <a:rPr dirty="0" sz="4800" spc="-60" b="1">
                <a:latin typeface="Trebuchet MS"/>
                <a:cs typeface="Trebuchet MS"/>
              </a:rPr>
              <a:t>CONTAINS  </a:t>
            </a:r>
            <a:r>
              <a:rPr dirty="0" sz="4800" b="1">
                <a:latin typeface="Trebuchet MS"/>
                <a:cs typeface="Trebuchet MS"/>
              </a:rPr>
              <a:t>5 </a:t>
            </a:r>
            <a:r>
              <a:rPr dirty="0" sz="4800" spc="-5" b="1">
                <a:latin typeface="Trebuchet MS"/>
                <a:cs typeface="Trebuchet MS"/>
              </a:rPr>
              <a:t>KEY</a:t>
            </a:r>
            <a:r>
              <a:rPr dirty="0" sz="4800" spc="-105" b="1">
                <a:latin typeface="Trebuchet MS"/>
                <a:cs typeface="Trebuchet MS"/>
              </a:rPr>
              <a:t> </a:t>
            </a:r>
            <a:r>
              <a:rPr dirty="0" sz="4800" spc="-114" b="1">
                <a:latin typeface="Trebuchet MS"/>
                <a:cs typeface="Trebuchet MS"/>
              </a:rPr>
              <a:t>PARTS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0368" y="2573949"/>
            <a:ext cx="8596630" cy="454025"/>
          </a:xfrm>
          <a:custGeom>
            <a:avLst/>
            <a:gdLst/>
            <a:ahLst/>
            <a:cxnLst/>
            <a:rect l="l" t="t" r="r" b="b"/>
            <a:pathLst>
              <a:path w="8596630" h="454025">
                <a:moveTo>
                  <a:pt x="0" y="0"/>
                </a:moveTo>
                <a:lnTo>
                  <a:pt x="8596311" y="0"/>
                </a:lnTo>
                <a:lnTo>
                  <a:pt x="8596311" y="453600"/>
                </a:lnTo>
                <a:lnTo>
                  <a:pt x="0" y="453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0368" y="2573949"/>
            <a:ext cx="8596630" cy="454025"/>
          </a:xfrm>
          <a:custGeom>
            <a:avLst/>
            <a:gdLst/>
            <a:ahLst/>
            <a:cxnLst/>
            <a:rect l="l" t="t" r="r" b="b"/>
            <a:pathLst>
              <a:path w="8596630" h="454025">
                <a:moveTo>
                  <a:pt x="0" y="0"/>
                </a:moveTo>
                <a:lnTo>
                  <a:pt x="8596312" y="0"/>
                </a:lnTo>
                <a:lnTo>
                  <a:pt x="8596312" y="453600"/>
                </a:lnTo>
                <a:lnTo>
                  <a:pt x="0" y="4536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54A02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32139" y="2169345"/>
            <a:ext cx="6017895" cy="531495"/>
          </a:xfrm>
          <a:custGeom>
            <a:avLst/>
            <a:gdLst/>
            <a:ahLst/>
            <a:cxnLst/>
            <a:rect l="l" t="t" r="r" b="b"/>
            <a:pathLst>
              <a:path w="6017895" h="531494">
                <a:moveTo>
                  <a:pt x="5928854" y="0"/>
                </a:moveTo>
                <a:lnTo>
                  <a:pt x="88563" y="0"/>
                </a:lnTo>
                <a:lnTo>
                  <a:pt x="54090" y="6959"/>
                </a:lnTo>
                <a:lnTo>
                  <a:pt x="25939" y="25940"/>
                </a:lnTo>
                <a:lnTo>
                  <a:pt x="6959" y="54091"/>
                </a:lnTo>
                <a:lnTo>
                  <a:pt x="0" y="88564"/>
                </a:lnTo>
                <a:lnTo>
                  <a:pt x="0" y="442795"/>
                </a:lnTo>
                <a:lnTo>
                  <a:pt x="6959" y="477268"/>
                </a:lnTo>
                <a:lnTo>
                  <a:pt x="25939" y="505420"/>
                </a:lnTo>
                <a:lnTo>
                  <a:pt x="54090" y="524400"/>
                </a:lnTo>
                <a:lnTo>
                  <a:pt x="88563" y="531360"/>
                </a:lnTo>
                <a:lnTo>
                  <a:pt x="5928854" y="531360"/>
                </a:lnTo>
                <a:lnTo>
                  <a:pt x="5963327" y="524400"/>
                </a:lnTo>
                <a:lnTo>
                  <a:pt x="5991478" y="505420"/>
                </a:lnTo>
                <a:lnTo>
                  <a:pt x="6010457" y="477268"/>
                </a:lnTo>
                <a:lnTo>
                  <a:pt x="6017417" y="442795"/>
                </a:lnTo>
                <a:lnTo>
                  <a:pt x="6017417" y="88564"/>
                </a:lnTo>
                <a:lnTo>
                  <a:pt x="6010457" y="54091"/>
                </a:lnTo>
                <a:lnTo>
                  <a:pt x="5991478" y="25940"/>
                </a:lnTo>
                <a:lnTo>
                  <a:pt x="5963327" y="6959"/>
                </a:lnTo>
                <a:lnTo>
                  <a:pt x="5928854" y="0"/>
                </a:lnTo>
                <a:close/>
              </a:path>
            </a:pathLst>
          </a:custGeom>
          <a:solidFill>
            <a:srgbClr val="54A0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32139" y="2169345"/>
            <a:ext cx="6017895" cy="531495"/>
          </a:xfrm>
          <a:custGeom>
            <a:avLst/>
            <a:gdLst/>
            <a:ahLst/>
            <a:cxnLst/>
            <a:rect l="l" t="t" r="r" b="b"/>
            <a:pathLst>
              <a:path w="6017895" h="531494">
                <a:moveTo>
                  <a:pt x="0" y="88564"/>
                </a:moveTo>
                <a:lnTo>
                  <a:pt x="6959" y="54091"/>
                </a:lnTo>
                <a:lnTo>
                  <a:pt x="25939" y="25939"/>
                </a:lnTo>
                <a:lnTo>
                  <a:pt x="54090" y="6959"/>
                </a:lnTo>
                <a:lnTo>
                  <a:pt x="88563" y="0"/>
                </a:lnTo>
                <a:lnTo>
                  <a:pt x="5928855" y="0"/>
                </a:lnTo>
                <a:lnTo>
                  <a:pt x="5963327" y="6959"/>
                </a:lnTo>
                <a:lnTo>
                  <a:pt x="5991478" y="25939"/>
                </a:lnTo>
                <a:lnTo>
                  <a:pt x="6010458" y="54091"/>
                </a:lnTo>
                <a:lnTo>
                  <a:pt x="6017418" y="88564"/>
                </a:lnTo>
                <a:lnTo>
                  <a:pt x="6017418" y="442795"/>
                </a:lnTo>
                <a:lnTo>
                  <a:pt x="6010458" y="477268"/>
                </a:lnTo>
                <a:lnTo>
                  <a:pt x="5991478" y="505420"/>
                </a:lnTo>
                <a:lnTo>
                  <a:pt x="5963327" y="524400"/>
                </a:lnTo>
                <a:lnTo>
                  <a:pt x="5928855" y="531360"/>
                </a:lnTo>
                <a:lnTo>
                  <a:pt x="88563" y="531360"/>
                </a:lnTo>
                <a:lnTo>
                  <a:pt x="54090" y="524400"/>
                </a:lnTo>
                <a:lnTo>
                  <a:pt x="25939" y="505420"/>
                </a:lnTo>
                <a:lnTo>
                  <a:pt x="6959" y="477268"/>
                </a:lnTo>
                <a:lnTo>
                  <a:pt x="0" y="442795"/>
                </a:lnTo>
                <a:lnTo>
                  <a:pt x="0" y="8856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0368" y="3390430"/>
            <a:ext cx="8596630" cy="454025"/>
          </a:xfrm>
          <a:custGeom>
            <a:avLst/>
            <a:gdLst/>
            <a:ahLst/>
            <a:cxnLst/>
            <a:rect l="l" t="t" r="r" b="b"/>
            <a:pathLst>
              <a:path w="8596630" h="454025">
                <a:moveTo>
                  <a:pt x="0" y="0"/>
                </a:moveTo>
                <a:lnTo>
                  <a:pt x="8596311" y="0"/>
                </a:lnTo>
                <a:lnTo>
                  <a:pt x="8596311" y="453599"/>
                </a:lnTo>
                <a:lnTo>
                  <a:pt x="0" y="453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70368" y="3390430"/>
            <a:ext cx="8596630" cy="454025"/>
          </a:xfrm>
          <a:custGeom>
            <a:avLst/>
            <a:gdLst/>
            <a:ahLst/>
            <a:cxnLst/>
            <a:rect l="l" t="t" r="r" b="b"/>
            <a:pathLst>
              <a:path w="8596630" h="454025">
                <a:moveTo>
                  <a:pt x="0" y="0"/>
                </a:moveTo>
                <a:lnTo>
                  <a:pt x="8596312" y="0"/>
                </a:lnTo>
                <a:lnTo>
                  <a:pt x="8596312" y="453600"/>
                </a:lnTo>
                <a:lnTo>
                  <a:pt x="0" y="4536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9B2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87288" y="4396242"/>
            <a:ext cx="6017895" cy="531495"/>
          </a:xfrm>
          <a:custGeom>
            <a:avLst/>
            <a:gdLst/>
            <a:ahLst/>
            <a:cxnLst/>
            <a:rect l="l" t="t" r="r" b="b"/>
            <a:pathLst>
              <a:path w="6017895" h="531495">
                <a:moveTo>
                  <a:pt x="5928855" y="0"/>
                </a:moveTo>
                <a:lnTo>
                  <a:pt x="88563" y="0"/>
                </a:lnTo>
                <a:lnTo>
                  <a:pt x="54090" y="6959"/>
                </a:lnTo>
                <a:lnTo>
                  <a:pt x="25939" y="25940"/>
                </a:lnTo>
                <a:lnTo>
                  <a:pt x="6959" y="54091"/>
                </a:lnTo>
                <a:lnTo>
                  <a:pt x="0" y="88564"/>
                </a:lnTo>
                <a:lnTo>
                  <a:pt x="0" y="442795"/>
                </a:lnTo>
                <a:lnTo>
                  <a:pt x="6959" y="477268"/>
                </a:lnTo>
                <a:lnTo>
                  <a:pt x="25939" y="505420"/>
                </a:lnTo>
                <a:lnTo>
                  <a:pt x="54090" y="524400"/>
                </a:lnTo>
                <a:lnTo>
                  <a:pt x="88563" y="531360"/>
                </a:lnTo>
                <a:lnTo>
                  <a:pt x="5928855" y="531360"/>
                </a:lnTo>
                <a:lnTo>
                  <a:pt x="5963327" y="524400"/>
                </a:lnTo>
                <a:lnTo>
                  <a:pt x="5991478" y="505420"/>
                </a:lnTo>
                <a:lnTo>
                  <a:pt x="6010458" y="477268"/>
                </a:lnTo>
                <a:lnTo>
                  <a:pt x="6017418" y="442795"/>
                </a:lnTo>
                <a:lnTo>
                  <a:pt x="6017418" y="88564"/>
                </a:lnTo>
                <a:lnTo>
                  <a:pt x="6010458" y="54091"/>
                </a:lnTo>
                <a:lnTo>
                  <a:pt x="5991478" y="25940"/>
                </a:lnTo>
                <a:lnTo>
                  <a:pt x="5963327" y="6959"/>
                </a:lnTo>
                <a:lnTo>
                  <a:pt x="5928855" y="0"/>
                </a:lnTo>
                <a:close/>
              </a:path>
            </a:pathLst>
          </a:custGeom>
          <a:solidFill>
            <a:srgbClr val="79B2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87288" y="4396242"/>
            <a:ext cx="6017895" cy="531495"/>
          </a:xfrm>
          <a:custGeom>
            <a:avLst/>
            <a:gdLst/>
            <a:ahLst/>
            <a:cxnLst/>
            <a:rect l="l" t="t" r="r" b="b"/>
            <a:pathLst>
              <a:path w="6017895" h="531495">
                <a:moveTo>
                  <a:pt x="0" y="88564"/>
                </a:moveTo>
                <a:lnTo>
                  <a:pt x="6959" y="54091"/>
                </a:lnTo>
                <a:lnTo>
                  <a:pt x="25939" y="25939"/>
                </a:lnTo>
                <a:lnTo>
                  <a:pt x="54090" y="6959"/>
                </a:lnTo>
                <a:lnTo>
                  <a:pt x="88563" y="0"/>
                </a:lnTo>
                <a:lnTo>
                  <a:pt x="5928855" y="0"/>
                </a:lnTo>
                <a:lnTo>
                  <a:pt x="5963327" y="6959"/>
                </a:lnTo>
                <a:lnTo>
                  <a:pt x="5991478" y="25939"/>
                </a:lnTo>
                <a:lnTo>
                  <a:pt x="6010458" y="54091"/>
                </a:lnTo>
                <a:lnTo>
                  <a:pt x="6017418" y="88564"/>
                </a:lnTo>
                <a:lnTo>
                  <a:pt x="6017418" y="442795"/>
                </a:lnTo>
                <a:lnTo>
                  <a:pt x="6010458" y="477268"/>
                </a:lnTo>
                <a:lnTo>
                  <a:pt x="5991478" y="505420"/>
                </a:lnTo>
                <a:lnTo>
                  <a:pt x="5963327" y="524400"/>
                </a:lnTo>
                <a:lnTo>
                  <a:pt x="5928855" y="531360"/>
                </a:lnTo>
                <a:lnTo>
                  <a:pt x="88563" y="531360"/>
                </a:lnTo>
                <a:lnTo>
                  <a:pt x="54090" y="524400"/>
                </a:lnTo>
                <a:lnTo>
                  <a:pt x="25939" y="505420"/>
                </a:lnTo>
                <a:lnTo>
                  <a:pt x="6959" y="477268"/>
                </a:lnTo>
                <a:lnTo>
                  <a:pt x="0" y="442795"/>
                </a:lnTo>
                <a:lnTo>
                  <a:pt x="0" y="8856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70368" y="3930229"/>
            <a:ext cx="8596630" cy="454025"/>
          </a:xfrm>
          <a:custGeom>
            <a:avLst/>
            <a:gdLst/>
            <a:ahLst/>
            <a:cxnLst/>
            <a:rect l="l" t="t" r="r" b="b"/>
            <a:pathLst>
              <a:path w="8596630" h="454025">
                <a:moveTo>
                  <a:pt x="0" y="0"/>
                </a:moveTo>
                <a:lnTo>
                  <a:pt x="8596311" y="0"/>
                </a:lnTo>
                <a:lnTo>
                  <a:pt x="8596311" y="453600"/>
                </a:lnTo>
                <a:lnTo>
                  <a:pt x="0" y="453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70368" y="3930229"/>
            <a:ext cx="8596630" cy="454025"/>
          </a:xfrm>
          <a:custGeom>
            <a:avLst/>
            <a:gdLst/>
            <a:ahLst/>
            <a:cxnLst/>
            <a:rect l="l" t="t" r="r" b="b"/>
            <a:pathLst>
              <a:path w="8596630" h="454025">
                <a:moveTo>
                  <a:pt x="0" y="0"/>
                </a:moveTo>
                <a:lnTo>
                  <a:pt x="8596312" y="0"/>
                </a:lnTo>
                <a:lnTo>
                  <a:pt x="8596312" y="453600"/>
                </a:lnTo>
                <a:lnTo>
                  <a:pt x="0" y="4536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A5C4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66965" y="2847054"/>
            <a:ext cx="6017895" cy="521970"/>
          </a:xfrm>
          <a:custGeom>
            <a:avLst/>
            <a:gdLst/>
            <a:ahLst/>
            <a:cxnLst/>
            <a:rect l="l" t="t" r="r" b="b"/>
            <a:pathLst>
              <a:path w="6017895" h="521970">
                <a:moveTo>
                  <a:pt x="5930520" y="0"/>
                </a:moveTo>
                <a:lnTo>
                  <a:pt x="86898" y="0"/>
                </a:lnTo>
                <a:lnTo>
                  <a:pt x="53073" y="6828"/>
                </a:lnTo>
                <a:lnTo>
                  <a:pt x="25452" y="25451"/>
                </a:lnTo>
                <a:lnTo>
                  <a:pt x="6829" y="53073"/>
                </a:lnTo>
                <a:lnTo>
                  <a:pt x="0" y="86898"/>
                </a:lnTo>
                <a:lnTo>
                  <a:pt x="0" y="434480"/>
                </a:lnTo>
                <a:lnTo>
                  <a:pt x="6829" y="468306"/>
                </a:lnTo>
                <a:lnTo>
                  <a:pt x="25452" y="495928"/>
                </a:lnTo>
                <a:lnTo>
                  <a:pt x="53073" y="514551"/>
                </a:lnTo>
                <a:lnTo>
                  <a:pt x="86898" y="521380"/>
                </a:lnTo>
                <a:lnTo>
                  <a:pt x="5930520" y="521380"/>
                </a:lnTo>
                <a:lnTo>
                  <a:pt x="5964344" y="514551"/>
                </a:lnTo>
                <a:lnTo>
                  <a:pt x="5991966" y="495928"/>
                </a:lnTo>
                <a:lnTo>
                  <a:pt x="6010589" y="468306"/>
                </a:lnTo>
                <a:lnTo>
                  <a:pt x="6017418" y="434480"/>
                </a:lnTo>
                <a:lnTo>
                  <a:pt x="6017418" y="86898"/>
                </a:lnTo>
                <a:lnTo>
                  <a:pt x="6010589" y="53073"/>
                </a:lnTo>
                <a:lnTo>
                  <a:pt x="5991966" y="25451"/>
                </a:lnTo>
                <a:lnTo>
                  <a:pt x="5964344" y="6828"/>
                </a:lnTo>
                <a:lnTo>
                  <a:pt x="5930520" y="0"/>
                </a:lnTo>
                <a:close/>
              </a:path>
            </a:pathLst>
          </a:custGeom>
          <a:solidFill>
            <a:srgbClr val="A5C4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66965" y="2847054"/>
            <a:ext cx="6017895" cy="521970"/>
          </a:xfrm>
          <a:custGeom>
            <a:avLst/>
            <a:gdLst/>
            <a:ahLst/>
            <a:cxnLst/>
            <a:rect l="l" t="t" r="r" b="b"/>
            <a:pathLst>
              <a:path w="6017895" h="521970">
                <a:moveTo>
                  <a:pt x="0" y="86899"/>
                </a:moveTo>
                <a:lnTo>
                  <a:pt x="6828" y="53074"/>
                </a:lnTo>
                <a:lnTo>
                  <a:pt x="25451" y="25452"/>
                </a:lnTo>
                <a:lnTo>
                  <a:pt x="53073" y="6828"/>
                </a:lnTo>
                <a:lnTo>
                  <a:pt x="86898" y="0"/>
                </a:lnTo>
                <a:lnTo>
                  <a:pt x="5930520" y="0"/>
                </a:lnTo>
                <a:lnTo>
                  <a:pt x="5964344" y="6828"/>
                </a:lnTo>
                <a:lnTo>
                  <a:pt x="5991966" y="25452"/>
                </a:lnTo>
                <a:lnTo>
                  <a:pt x="6010589" y="53074"/>
                </a:lnTo>
                <a:lnTo>
                  <a:pt x="6017418" y="86899"/>
                </a:lnTo>
                <a:lnTo>
                  <a:pt x="6017418" y="434482"/>
                </a:lnTo>
                <a:lnTo>
                  <a:pt x="6010589" y="468307"/>
                </a:lnTo>
                <a:lnTo>
                  <a:pt x="5991966" y="495928"/>
                </a:lnTo>
                <a:lnTo>
                  <a:pt x="5964344" y="514552"/>
                </a:lnTo>
                <a:lnTo>
                  <a:pt x="5930520" y="521381"/>
                </a:lnTo>
                <a:lnTo>
                  <a:pt x="86898" y="521381"/>
                </a:lnTo>
                <a:lnTo>
                  <a:pt x="53073" y="514552"/>
                </a:lnTo>
                <a:lnTo>
                  <a:pt x="25451" y="495928"/>
                </a:lnTo>
                <a:lnTo>
                  <a:pt x="6828" y="468307"/>
                </a:lnTo>
                <a:lnTo>
                  <a:pt x="0" y="434482"/>
                </a:lnTo>
                <a:lnTo>
                  <a:pt x="0" y="86899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70368" y="4976678"/>
            <a:ext cx="8596630" cy="0"/>
          </a:xfrm>
          <a:custGeom>
            <a:avLst/>
            <a:gdLst/>
            <a:ahLst/>
            <a:cxnLst/>
            <a:rect l="l" t="t" r="r" b="b"/>
            <a:pathLst>
              <a:path w="8596630" h="0">
                <a:moveTo>
                  <a:pt x="0" y="0"/>
                </a:moveTo>
                <a:lnTo>
                  <a:pt x="8596311" y="0"/>
                </a:lnTo>
              </a:path>
            </a:pathLst>
          </a:custGeom>
          <a:ln w="4840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70368" y="4952474"/>
            <a:ext cx="8596630" cy="48895"/>
          </a:xfrm>
          <a:custGeom>
            <a:avLst/>
            <a:gdLst/>
            <a:ahLst/>
            <a:cxnLst/>
            <a:rect l="l" t="t" r="r" b="b"/>
            <a:pathLst>
              <a:path w="8596630" h="48895">
                <a:moveTo>
                  <a:pt x="0" y="0"/>
                </a:moveTo>
                <a:lnTo>
                  <a:pt x="8596312" y="0"/>
                </a:lnTo>
                <a:lnTo>
                  <a:pt x="8596312" y="48408"/>
                </a:lnTo>
                <a:lnTo>
                  <a:pt x="0" y="4840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D7D3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62620" y="3688581"/>
            <a:ext cx="6017895" cy="531495"/>
          </a:xfrm>
          <a:custGeom>
            <a:avLst/>
            <a:gdLst/>
            <a:ahLst/>
            <a:cxnLst/>
            <a:rect l="l" t="t" r="r" b="b"/>
            <a:pathLst>
              <a:path w="6017895" h="531495">
                <a:moveTo>
                  <a:pt x="5928854" y="0"/>
                </a:moveTo>
                <a:lnTo>
                  <a:pt x="88563" y="0"/>
                </a:lnTo>
                <a:lnTo>
                  <a:pt x="54090" y="6959"/>
                </a:lnTo>
                <a:lnTo>
                  <a:pt x="25939" y="25940"/>
                </a:lnTo>
                <a:lnTo>
                  <a:pt x="6959" y="54091"/>
                </a:lnTo>
                <a:lnTo>
                  <a:pt x="0" y="88564"/>
                </a:lnTo>
                <a:lnTo>
                  <a:pt x="0" y="442795"/>
                </a:lnTo>
                <a:lnTo>
                  <a:pt x="6959" y="477268"/>
                </a:lnTo>
                <a:lnTo>
                  <a:pt x="25939" y="505420"/>
                </a:lnTo>
                <a:lnTo>
                  <a:pt x="54090" y="524400"/>
                </a:lnTo>
                <a:lnTo>
                  <a:pt x="88563" y="531360"/>
                </a:lnTo>
                <a:lnTo>
                  <a:pt x="5928854" y="531360"/>
                </a:lnTo>
                <a:lnTo>
                  <a:pt x="5963327" y="524400"/>
                </a:lnTo>
                <a:lnTo>
                  <a:pt x="5991478" y="505420"/>
                </a:lnTo>
                <a:lnTo>
                  <a:pt x="6010457" y="477268"/>
                </a:lnTo>
                <a:lnTo>
                  <a:pt x="6017417" y="442795"/>
                </a:lnTo>
                <a:lnTo>
                  <a:pt x="6017417" y="88564"/>
                </a:lnTo>
                <a:lnTo>
                  <a:pt x="6010457" y="54091"/>
                </a:lnTo>
                <a:lnTo>
                  <a:pt x="5991478" y="25940"/>
                </a:lnTo>
                <a:lnTo>
                  <a:pt x="5963327" y="6959"/>
                </a:lnTo>
                <a:lnTo>
                  <a:pt x="5928854" y="0"/>
                </a:lnTo>
                <a:close/>
              </a:path>
            </a:pathLst>
          </a:custGeom>
          <a:solidFill>
            <a:srgbClr val="D7D3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62620" y="3688581"/>
            <a:ext cx="6017895" cy="531495"/>
          </a:xfrm>
          <a:custGeom>
            <a:avLst/>
            <a:gdLst/>
            <a:ahLst/>
            <a:cxnLst/>
            <a:rect l="l" t="t" r="r" b="b"/>
            <a:pathLst>
              <a:path w="6017895" h="531495">
                <a:moveTo>
                  <a:pt x="0" y="88564"/>
                </a:moveTo>
                <a:lnTo>
                  <a:pt x="6959" y="54091"/>
                </a:lnTo>
                <a:lnTo>
                  <a:pt x="25939" y="25939"/>
                </a:lnTo>
                <a:lnTo>
                  <a:pt x="54090" y="6959"/>
                </a:lnTo>
                <a:lnTo>
                  <a:pt x="88563" y="0"/>
                </a:lnTo>
                <a:lnTo>
                  <a:pt x="5928855" y="0"/>
                </a:lnTo>
                <a:lnTo>
                  <a:pt x="5963327" y="6959"/>
                </a:lnTo>
                <a:lnTo>
                  <a:pt x="5991478" y="25939"/>
                </a:lnTo>
                <a:lnTo>
                  <a:pt x="6010458" y="54091"/>
                </a:lnTo>
                <a:lnTo>
                  <a:pt x="6017418" y="88564"/>
                </a:lnTo>
                <a:lnTo>
                  <a:pt x="6017418" y="442795"/>
                </a:lnTo>
                <a:lnTo>
                  <a:pt x="6010458" y="477268"/>
                </a:lnTo>
                <a:lnTo>
                  <a:pt x="5991478" y="505420"/>
                </a:lnTo>
                <a:lnTo>
                  <a:pt x="5963327" y="524400"/>
                </a:lnTo>
                <a:lnTo>
                  <a:pt x="5928855" y="531360"/>
                </a:lnTo>
                <a:lnTo>
                  <a:pt x="88563" y="531360"/>
                </a:lnTo>
                <a:lnTo>
                  <a:pt x="54090" y="524400"/>
                </a:lnTo>
                <a:lnTo>
                  <a:pt x="25939" y="505420"/>
                </a:lnTo>
                <a:lnTo>
                  <a:pt x="6959" y="477268"/>
                </a:lnTo>
                <a:lnTo>
                  <a:pt x="0" y="442795"/>
                </a:lnTo>
                <a:lnTo>
                  <a:pt x="0" y="8856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70368" y="5424699"/>
            <a:ext cx="8596630" cy="454025"/>
          </a:xfrm>
          <a:custGeom>
            <a:avLst/>
            <a:gdLst/>
            <a:ahLst/>
            <a:cxnLst/>
            <a:rect l="l" t="t" r="r" b="b"/>
            <a:pathLst>
              <a:path w="8596630" h="454025">
                <a:moveTo>
                  <a:pt x="0" y="0"/>
                </a:moveTo>
                <a:lnTo>
                  <a:pt x="8596311" y="0"/>
                </a:lnTo>
                <a:lnTo>
                  <a:pt x="8596311" y="453600"/>
                </a:lnTo>
                <a:lnTo>
                  <a:pt x="0" y="453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70368" y="5424699"/>
            <a:ext cx="8596630" cy="454025"/>
          </a:xfrm>
          <a:custGeom>
            <a:avLst/>
            <a:gdLst/>
            <a:ahLst/>
            <a:cxnLst/>
            <a:rect l="l" t="t" r="r" b="b"/>
            <a:pathLst>
              <a:path w="8596630" h="454025">
                <a:moveTo>
                  <a:pt x="0" y="0"/>
                </a:moveTo>
                <a:lnTo>
                  <a:pt x="8596312" y="0"/>
                </a:lnTo>
                <a:lnTo>
                  <a:pt x="8596312" y="453600"/>
                </a:lnTo>
                <a:lnTo>
                  <a:pt x="0" y="4536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6B9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49261" y="5034983"/>
            <a:ext cx="6017895" cy="531495"/>
          </a:xfrm>
          <a:custGeom>
            <a:avLst/>
            <a:gdLst/>
            <a:ahLst/>
            <a:cxnLst/>
            <a:rect l="l" t="t" r="r" b="b"/>
            <a:pathLst>
              <a:path w="6017895" h="531495">
                <a:moveTo>
                  <a:pt x="5928855" y="0"/>
                </a:moveTo>
                <a:lnTo>
                  <a:pt x="88563" y="0"/>
                </a:lnTo>
                <a:lnTo>
                  <a:pt x="54090" y="6959"/>
                </a:lnTo>
                <a:lnTo>
                  <a:pt x="25939" y="25940"/>
                </a:lnTo>
                <a:lnTo>
                  <a:pt x="6959" y="54091"/>
                </a:lnTo>
                <a:lnTo>
                  <a:pt x="0" y="88564"/>
                </a:lnTo>
                <a:lnTo>
                  <a:pt x="0" y="442795"/>
                </a:lnTo>
                <a:lnTo>
                  <a:pt x="6959" y="477268"/>
                </a:lnTo>
                <a:lnTo>
                  <a:pt x="25939" y="505420"/>
                </a:lnTo>
                <a:lnTo>
                  <a:pt x="54090" y="524400"/>
                </a:lnTo>
                <a:lnTo>
                  <a:pt x="88563" y="531360"/>
                </a:lnTo>
                <a:lnTo>
                  <a:pt x="5928855" y="531360"/>
                </a:lnTo>
                <a:lnTo>
                  <a:pt x="5963327" y="524400"/>
                </a:lnTo>
                <a:lnTo>
                  <a:pt x="5991478" y="505420"/>
                </a:lnTo>
                <a:lnTo>
                  <a:pt x="6010458" y="477268"/>
                </a:lnTo>
                <a:lnTo>
                  <a:pt x="6017418" y="442795"/>
                </a:lnTo>
                <a:lnTo>
                  <a:pt x="6017418" y="88564"/>
                </a:lnTo>
                <a:lnTo>
                  <a:pt x="6010458" y="54091"/>
                </a:lnTo>
                <a:lnTo>
                  <a:pt x="5991478" y="25940"/>
                </a:lnTo>
                <a:lnTo>
                  <a:pt x="5963327" y="6959"/>
                </a:lnTo>
                <a:lnTo>
                  <a:pt x="5928855" y="0"/>
                </a:lnTo>
                <a:close/>
              </a:path>
            </a:pathLst>
          </a:custGeom>
          <a:solidFill>
            <a:srgbClr val="E6B9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49261" y="5034983"/>
            <a:ext cx="6017895" cy="531495"/>
          </a:xfrm>
          <a:custGeom>
            <a:avLst/>
            <a:gdLst/>
            <a:ahLst/>
            <a:cxnLst/>
            <a:rect l="l" t="t" r="r" b="b"/>
            <a:pathLst>
              <a:path w="6017895" h="531495">
                <a:moveTo>
                  <a:pt x="0" y="88564"/>
                </a:moveTo>
                <a:lnTo>
                  <a:pt x="6959" y="54091"/>
                </a:lnTo>
                <a:lnTo>
                  <a:pt x="25939" y="25939"/>
                </a:lnTo>
                <a:lnTo>
                  <a:pt x="54090" y="6959"/>
                </a:lnTo>
                <a:lnTo>
                  <a:pt x="88563" y="0"/>
                </a:lnTo>
                <a:lnTo>
                  <a:pt x="5928855" y="0"/>
                </a:lnTo>
                <a:lnTo>
                  <a:pt x="5963327" y="6959"/>
                </a:lnTo>
                <a:lnTo>
                  <a:pt x="5991478" y="25939"/>
                </a:lnTo>
                <a:lnTo>
                  <a:pt x="6010458" y="54091"/>
                </a:lnTo>
                <a:lnTo>
                  <a:pt x="6017418" y="88564"/>
                </a:lnTo>
                <a:lnTo>
                  <a:pt x="6017418" y="442795"/>
                </a:lnTo>
                <a:lnTo>
                  <a:pt x="6010458" y="477268"/>
                </a:lnTo>
                <a:lnTo>
                  <a:pt x="5991478" y="505420"/>
                </a:lnTo>
                <a:lnTo>
                  <a:pt x="5963327" y="524400"/>
                </a:lnTo>
                <a:lnTo>
                  <a:pt x="5928855" y="531360"/>
                </a:lnTo>
                <a:lnTo>
                  <a:pt x="88563" y="531360"/>
                </a:lnTo>
                <a:lnTo>
                  <a:pt x="54090" y="524400"/>
                </a:lnTo>
                <a:lnTo>
                  <a:pt x="25939" y="505420"/>
                </a:lnTo>
                <a:lnTo>
                  <a:pt x="6959" y="477268"/>
                </a:lnTo>
                <a:lnTo>
                  <a:pt x="0" y="442795"/>
                </a:lnTo>
                <a:lnTo>
                  <a:pt x="0" y="8856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872821" y="2264155"/>
            <a:ext cx="5859780" cy="3164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YIELD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50">
              <a:latin typeface="Trebuchet MS"/>
              <a:cs typeface="Trebuchet MS"/>
            </a:endParaRPr>
          </a:p>
          <a:p>
            <a:pPr marL="34671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STEP BY STEP DIRECTIONS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MIXING AND</a:t>
            </a:r>
            <a:r>
              <a:rPr dirty="0" sz="1800" spc="-1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HANDLING</a:t>
            </a:r>
            <a:endParaRPr sz="1800">
              <a:latin typeface="Trebuchet MS"/>
              <a:cs typeface="Trebuchet MS"/>
            </a:endParaRPr>
          </a:p>
          <a:p>
            <a:pPr marL="1467485" marR="1322705" indent="-624840">
              <a:lnSpc>
                <a:spcPct val="257799"/>
              </a:lnSpc>
              <a:spcBef>
                <a:spcPts val="1130"/>
              </a:spcBef>
            </a:pP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LIST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INGREDIENTS AND</a:t>
            </a:r>
            <a:r>
              <a:rPr dirty="0" sz="1800" spc="-2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AMOUNTS  EQUIPMENT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rebuchet MS"/>
              <a:cs typeface="Trebuchet MS"/>
            </a:endParaRPr>
          </a:p>
          <a:p>
            <a:pPr marL="1829435">
              <a:lnSpc>
                <a:spcPct val="100000"/>
              </a:lnSpc>
            </a:pPr>
            <a:r>
              <a:rPr dirty="0" sz="1800" spc="-60">
                <a:solidFill>
                  <a:srgbClr val="FFFFFF"/>
                </a:solidFill>
                <a:latin typeface="Trebuchet MS"/>
                <a:cs typeface="Trebuchet MS"/>
              </a:rPr>
              <a:t>Temp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dirty="0" sz="18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rebuchet MS"/>
                <a:cs typeface="Trebuchet MS"/>
              </a:rPr>
              <a:t>Time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1517" y="862076"/>
            <a:ext cx="6297930" cy="332676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298450">
              <a:lnSpc>
                <a:spcPct val="100400"/>
              </a:lnSpc>
              <a:spcBef>
                <a:spcPts val="75"/>
              </a:spcBef>
            </a:pPr>
            <a:r>
              <a:rPr dirty="0" sz="5400">
                <a:solidFill>
                  <a:srgbClr val="54A021"/>
                </a:solidFill>
                <a:latin typeface="Trebuchet MS"/>
                <a:cs typeface="Trebuchet MS"/>
              </a:rPr>
              <a:t>So </a:t>
            </a:r>
            <a:r>
              <a:rPr dirty="0" sz="5400" spc="-80">
                <a:solidFill>
                  <a:srgbClr val="54A021"/>
                </a:solidFill>
                <a:latin typeface="Trebuchet MS"/>
                <a:cs typeface="Trebuchet MS"/>
              </a:rPr>
              <a:t>let’s </a:t>
            </a:r>
            <a:r>
              <a:rPr dirty="0" sz="5400" spc="-5">
                <a:solidFill>
                  <a:srgbClr val="54A021"/>
                </a:solidFill>
                <a:latin typeface="Trebuchet MS"/>
                <a:cs typeface="Trebuchet MS"/>
              </a:rPr>
              <a:t>take these  </a:t>
            </a:r>
            <a:r>
              <a:rPr dirty="0" sz="5400">
                <a:solidFill>
                  <a:srgbClr val="54A021"/>
                </a:solidFill>
                <a:latin typeface="Trebuchet MS"/>
                <a:cs typeface="Trebuchet MS"/>
              </a:rPr>
              <a:t>5 </a:t>
            </a:r>
            <a:r>
              <a:rPr dirty="0" sz="5400" spc="-5">
                <a:solidFill>
                  <a:srgbClr val="54A021"/>
                </a:solidFill>
                <a:latin typeface="Trebuchet MS"/>
                <a:cs typeface="Trebuchet MS"/>
              </a:rPr>
              <a:t>parts and </a:t>
            </a:r>
            <a:r>
              <a:rPr dirty="0" sz="5400">
                <a:solidFill>
                  <a:srgbClr val="54A021"/>
                </a:solidFill>
                <a:latin typeface="Trebuchet MS"/>
                <a:cs typeface="Trebuchet MS"/>
              </a:rPr>
              <a:t>come</a:t>
            </a:r>
            <a:r>
              <a:rPr dirty="0" sz="5400" spc="-55">
                <a:solidFill>
                  <a:srgbClr val="54A021"/>
                </a:solidFill>
                <a:latin typeface="Trebuchet MS"/>
                <a:cs typeface="Trebuchet MS"/>
              </a:rPr>
              <a:t> </a:t>
            </a:r>
            <a:r>
              <a:rPr dirty="0" sz="5400" spc="-5">
                <a:solidFill>
                  <a:srgbClr val="54A021"/>
                </a:solidFill>
                <a:latin typeface="Trebuchet MS"/>
                <a:cs typeface="Trebuchet MS"/>
              </a:rPr>
              <a:t>up</a:t>
            </a:r>
            <a:endParaRPr sz="5400">
              <a:latin typeface="Trebuchet MS"/>
              <a:cs typeface="Trebuchet MS"/>
            </a:endParaRPr>
          </a:p>
          <a:p>
            <a:pPr marL="146685" marR="139700" indent="80010">
              <a:lnSpc>
                <a:spcPts val="6500"/>
              </a:lnSpc>
              <a:spcBef>
                <a:spcPts val="220"/>
              </a:spcBef>
            </a:pPr>
            <a:r>
              <a:rPr dirty="0" sz="5400" spc="-5">
                <a:solidFill>
                  <a:srgbClr val="54A021"/>
                </a:solidFill>
                <a:latin typeface="Trebuchet MS"/>
                <a:cs typeface="Trebuchet MS"/>
              </a:rPr>
              <a:t>with </a:t>
            </a:r>
            <a:r>
              <a:rPr dirty="0" sz="5400">
                <a:solidFill>
                  <a:srgbClr val="54A021"/>
                </a:solidFill>
                <a:latin typeface="Trebuchet MS"/>
                <a:cs typeface="Trebuchet MS"/>
              </a:rPr>
              <a:t>our </a:t>
            </a:r>
            <a:r>
              <a:rPr dirty="0" sz="5400" spc="-5">
                <a:solidFill>
                  <a:srgbClr val="54A021"/>
                </a:solidFill>
                <a:latin typeface="Trebuchet MS"/>
                <a:cs typeface="Trebuchet MS"/>
              </a:rPr>
              <a:t>Corporate  Fundraising</a:t>
            </a:r>
            <a:r>
              <a:rPr dirty="0" sz="5400" spc="-50">
                <a:solidFill>
                  <a:srgbClr val="54A021"/>
                </a:solidFill>
                <a:latin typeface="Trebuchet MS"/>
                <a:cs typeface="Trebuchet MS"/>
              </a:rPr>
              <a:t> </a:t>
            </a:r>
            <a:r>
              <a:rPr dirty="0" sz="5400" spc="-35">
                <a:solidFill>
                  <a:srgbClr val="54A021"/>
                </a:solidFill>
                <a:latin typeface="Trebuchet MS"/>
                <a:cs typeface="Trebuchet MS"/>
              </a:rPr>
              <a:t>Recipe!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2437" y="4543425"/>
            <a:ext cx="8582024" cy="2314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19516" y="1473708"/>
            <a:ext cx="256984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0" spc="-5">
                <a:solidFill>
                  <a:srgbClr val="90C226"/>
                </a:solidFill>
                <a:latin typeface="Trebuchet MS"/>
                <a:cs typeface="Trebuchet MS"/>
              </a:rPr>
              <a:t>YIELD</a:t>
            </a:r>
            <a:endParaRPr sz="8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39200" y="535939"/>
            <a:ext cx="4213225" cy="153162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355600" marR="5080" indent="-342900">
              <a:lnSpc>
                <a:spcPct val="101699"/>
              </a:lnSpc>
              <a:spcBef>
                <a:spcPts val="60"/>
              </a:spcBef>
              <a:tabLst>
                <a:tab pos="354965" algn="l"/>
              </a:tabLst>
            </a:pPr>
            <a:r>
              <a:rPr dirty="0" sz="1400" spc="450">
                <a:latin typeface="Arial"/>
                <a:cs typeface="Arial"/>
              </a:rPr>
              <a:t>u	</a:t>
            </a:r>
            <a:r>
              <a:rPr dirty="0" sz="1800" spc="-45">
                <a:solidFill>
                  <a:srgbClr val="404040"/>
                </a:solidFill>
              </a:rPr>
              <a:t>TAKE</a:t>
            </a:r>
            <a:r>
              <a:rPr dirty="0" sz="1800" spc="-114">
                <a:solidFill>
                  <a:srgbClr val="404040"/>
                </a:solidFill>
              </a:rPr>
              <a:t> </a:t>
            </a:r>
            <a:r>
              <a:rPr dirty="0" sz="1800">
                <a:solidFill>
                  <a:srgbClr val="404040"/>
                </a:solidFill>
              </a:rPr>
              <a:t>A</a:t>
            </a:r>
            <a:r>
              <a:rPr dirty="0" sz="1800" spc="-110">
                <a:solidFill>
                  <a:srgbClr val="404040"/>
                </a:solidFill>
              </a:rPr>
              <a:t> </a:t>
            </a:r>
            <a:r>
              <a:rPr dirty="0" sz="1800" spc="-5">
                <a:solidFill>
                  <a:srgbClr val="404040"/>
                </a:solidFill>
              </a:rPr>
              <a:t>MOMENT</a:t>
            </a:r>
            <a:r>
              <a:rPr dirty="0" sz="1800" spc="-70">
                <a:solidFill>
                  <a:srgbClr val="404040"/>
                </a:solidFill>
              </a:rPr>
              <a:t> </a:t>
            </a:r>
            <a:r>
              <a:rPr dirty="0" sz="1800" spc="-50">
                <a:solidFill>
                  <a:srgbClr val="404040"/>
                </a:solidFill>
              </a:rPr>
              <a:t>TO</a:t>
            </a:r>
            <a:r>
              <a:rPr dirty="0" sz="1800" spc="-10">
                <a:solidFill>
                  <a:srgbClr val="404040"/>
                </a:solidFill>
              </a:rPr>
              <a:t> </a:t>
            </a:r>
            <a:r>
              <a:rPr dirty="0" sz="1800" spc="-5">
                <a:solidFill>
                  <a:srgbClr val="404040"/>
                </a:solidFill>
              </a:rPr>
              <a:t>WRITE</a:t>
            </a:r>
            <a:r>
              <a:rPr dirty="0" sz="1800" spc="-10">
                <a:solidFill>
                  <a:srgbClr val="404040"/>
                </a:solidFill>
              </a:rPr>
              <a:t> </a:t>
            </a:r>
            <a:r>
              <a:rPr dirty="0" sz="1800" spc="-5">
                <a:solidFill>
                  <a:srgbClr val="404040"/>
                </a:solidFill>
              </a:rPr>
              <a:t>OUT</a:t>
            </a:r>
            <a:r>
              <a:rPr dirty="0" sz="1800" spc="-140">
                <a:solidFill>
                  <a:srgbClr val="404040"/>
                </a:solidFill>
              </a:rPr>
              <a:t> </a:t>
            </a:r>
            <a:r>
              <a:rPr dirty="0" sz="1800">
                <a:solidFill>
                  <a:srgbClr val="404040"/>
                </a:solidFill>
              </a:rPr>
              <a:t>A</a:t>
            </a:r>
            <a:r>
              <a:rPr dirty="0" sz="1800" spc="-105">
                <a:solidFill>
                  <a:srgbClr val="404040"/>
                </a:solidFill>
              </a:rPr>
              <a:t> </a:t>
            </a:r>
            <a:r>
              <a:rPr dirty="0" sz="1800" spc="-5">
                <a:solidFill>
                  <a:srgbClr val="404040"/>
                </a:solidFill>
              </a:rPr>
              <a:t>LIST  OF SPONSORS </a:t>
            </a:r>
            <a:r>
              <a:rPr dirty="0" sz="1800" spc="-45">
                <a:solidFill>
                  <a:srgbClr val="404040"/>
                </a:solidFill>
              </a:rPr>
              <a:t>THAT </a:t>
            </a:r>
            <a:r>
              <a:rPr dirty="0" sz="1800" spc="-5">
                <a:solidFill>
                  <a:srgbClr val="404040"/>
                </a:solidFill>
              </a:rPr>
              <a:t>YOU </a:t>
            </a:r>
            <a:r>
              <a:rPr dirty="0" sz="1800" spc="-40">
                <a:solidFill>
                  <a:srgbClr val="404040"/>
                </a:solidFill>
              </a:rPr>
              <a:t>WANT </a:t>
            </a:r>
            <a:r>
              <a:rPr dirty="0" sz="1800" spc="-50">
                <a:solidFill>
                  <a:srgbClr val="404040"/>
                </a:solidFill>
              </a:rPr>
              <a:t>TO  </a:t>
            </a:r>
            <a:r>
              <a:rPr dirty="0" sz="1800" spc="-5">
                <a:solidFill>
                  <a:srgbClr val="404040"/>
                </a:solidFill>
              </a:rPr>
              <a:t>REACH OUT</a:t>
            </a:r>
            <a:r>
              <a:rPr dirty="0" sz="1800" spc="-80">
                <a:solidFill>
                  <a:srgbClr val="404040"/>
                </a:solidFill>
              </a:rPr>
              <a:t> </a:t>
            </a:r>
            <a:r>
              <a:rPr dirty="0" sz="1800" spc="-35">
                <a:solidFill>
                  <a:srgbClr val="404040"/>
                </a:solidFill>
              </a:rPr>
              <a:t>TO.</a:t>
            </a:r>
            <a:endParaRPr sz="1800">
              <a:latin typeface="Arial"/>
              <a:cs typeface="Arial"/>
            </a:endParaRPr>
          </a:p>
          <a:p>
            <a:pPr marL="355600" marR="59690" indent="-342900">
              <a:lnSpc>
                <a:spcPct val="102200"/>
              </a:lnSpc>
              <a:spcBef>
                <a:spcPts val="890"/>
              </a:spcBef>
              <a:tabLst>
                <a:tab pos="354965" algn="l"/>
              </a:tabLst>
            </a:pPr>
            <a:r>
              <a:rPr dirty="0" sz="1400" spc="450">
                <a:latin typeface="Arial"/>
                <a:cs typeface="Arial"/>
              </a:rPr>
              <a:t>u	</a:t>
            </a:r>
            <a:r>
              <a:rPr dirty="0" sz="1800" spc="-5">
                <a:solidFill>
                  <a:srgbClr val="404040"/>
                </a:solidFill>
              </a:rPr>
              <a:t>THEN</a:t>
            </a:r>
            <a:r>
              <a:rPr dirty="0" sz="1800" spc="-15">
                <a:solidFill>
                  <a:srgbClr val="404040"/>
                </a:solidFill>
              </a:rPr>
              <a:t> </a:t>
            </a:r>
            <a:r>
              <a:rPr dirty="0" sz="1800" spc="-5">
                <a:solidFill>
                  <a:srgbClr val="404040"/>
                </a:solidFill>
              </a:rPr>
              <a:t>SET</a:t>
            </a:r>
            <a:r>
              <a:rPr dirty="0" sz="1800" spc="-145">
                <a:solidFill>
                  <a:srgbClr val="404040"/>
                </a:solidFill>
              </a:rPr>
              <a:t> </a:t>
            </a:r>
            <a:r>
              <a:rPr dirty="0" sz="1800">
                <a:solidFill>
                  <a:srgbClr val="404040"/>
                </a:solidFill>
              </a:rPr>
              <a:t>A</a:t>
            </a:r>
            <a:r>
              <a:rPr dirty="0" sz="1800" spc="-110">
                <a:solidFill>
                  <a:srgbClr val="404040"/>
                </a:solidFill>
              </a:rPr>
              <a:t> </a:t>
            </a:r>
            <a:r>
              <a:rPr dirty="0" sz="1800" spc="-5">
                <a:solidFill>
                  <a:srgbClr val="404040"/>
                </a:solidFill>
              </a:rPr>
              <a:t>GOAL</a:t>
            </a:r>
            <a:r>
              <a:rPr dirty="0" sz="1800" spc="-185">
                <a:solidFill>
                  <a:srgbClr val="404040"/>
                </a:solidFill>
              </a:rPr>
              <a:t> </a:t>
            </a:r>
            <a:r>
              <a:rPr dirty="0" sz="1800">
                <a:solidFill>
                  <a:srgbClr val="404040"/>
                </a:solidFill>
              </a:rPr>
              <a:t>AND</a:t>
            </a:r>
            <a:r>
              <a:rPr dirty="0" sz="1800" spc="-20">
                <a:solidFill>
                  <a:srgbClr val="404040"/>
                </a:solidFill>
              </a:rPr>
              <a:t> </a:t>
            </a:r>
            <a:r>
              <a:rPr dirty="0" sz="1800" spc="-5">
                <a:solidFill>
                  <a:srgbClr val="404040"/>
                </a:solidFill>
              </a:rPr>
              <a:t>GET</a:t>
            </a:r>
            <a:r>
              <a:rPr dirty="0" sz="1800" spc="-45">
                <a:solidFill>
                  <a:srgbClr val="404040"/>
                </a:solidFill>
              </a:rPr>
              <a:t> </a:t>
            </a:r>
            <a:r>
              <a:rPr dirty="0" sz="1800" spc="-5">
                <a:solidFill>
                  <a:srgbClr val="404040"/>
                </a:solidFill>
              </a:rPr>
              <a:t>READY</a:t>
            </a:r>
            <a:r>
              <a:rPr dirty="0" sz="1800" spc="-80">
                <a:solidFill>
                  <a:srgbClr val="404040"/>
                </a:solidFill>
              </a:rPr>
              <a:t> </a:t>
            </a:r>
            <a:r>
              <a:rPr dirty="0" sz="1800" spc="-50">
                <a:solidFill>
                  <a:srgbClr val="404040"/>
                </a:solidFill>
              </a:rPr>
              <a:t>TO  </a:t>
            </a:r>
            <a:r>
              <a:rPr dirty="0" sz="1800" spc="-5">
                <a:solidFill>
                  <a:srgbClr val="404040"/>
                </a:solidFill>
              </a:rPr>
              <a:t>CALL ON</a:t>
            </a:r>
            <a:r>
              <a:rPr dirty="0" sz="1800" spc="-114">
                <a:solidFill>
                  <a:srgbClr val="404040"/>
                </a:solidFill>
              </a:rPr>
              <a:t> </a:t>
            </a:r>
            <a:r>
              <a:rPr dirty="0" sz="1800" spc="-5">
                <a:solidFill>
                  <a:srgbClr val="404040"/>
                </a:solidFill>
              </a:rPr>
              <a:t>THEM.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8561" y="2595030"/>
            <a:ext cx="3657599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29225" y="2176462"/>
            <a:ext cx="3810000" cy="3138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algn="ctr" marL="394335" marR="5080" indent="8255">
              <a:lnSpc>
                <a:spcPct val="100400"/>
              </a:lnSpc>
              <a:spcBef>
                <a:spcPts val="80"/>
              </a:spcBef>
            </a:pPr>
            <a:r>
              <a:rPr dirty="0" spc="-5"/>
              <a:t>STEP </a:t>
            </a:r>
            <a:r>
              <a:rPr dirty="0"/>
              <a:t>BY </a:t>
            </a:r>
            <a:r>
              <a:rPr dirty="0" spc="-5"/>
              <a:t>STEP  DIRECTIONS</a:t>
            </a:r>
            <a:r>
              <a:rPr dirty="0" spc="-70"/>
              <a:t> </a:t>
            </a:r>
            <a:r>
              <a:rPr dirty="0" spc="-5"/>
              <a:t>FOR  MIXING </a:t>
            </a:r>
            <a:r>
              <a:rPr dirty="0"/>
              <a:t>AND  </a:t>
            </a:r>
            <a:r>
              <a:rPr dirty="0" spc="-5"/>
              <a:t>HANDLING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39200" y="534923"/>
            <a:ext cx="4323715" cy="3759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31877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600" spc="515">
                <a:solidFill>
                  <a:srgbClr val="90C226"/>
                </a:solidFill>
                <a:latin typeface="Arial"/>
                <a:cs typeface="Arial"/>
              </a:rPr>
              <a:t>u	</a:t>
            </a:r>
            <a:r>
              <a:rPr dirty="0" sz="2000" spc="-10">
                <a:solidFill>
                  <a:srgbClr val="404040"/>
                </a:solidFill>
                <a:latin typeface="Trebuchet MS"/>
                <a:cs typeface="Trebuchet MS"/>
              </a:rPr>
              <a:t>Gather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photos, articles,  testimonies about your</a:t>
            </a:r>
            <a:r>
              <a:rPr dirty="0" sz="2000" spc="-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request.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dirty="0" sz="1600" spc="515">
                <a:solidFill>
                  <a:srgbClr val="90C226"/>
                </a:solidFill>
                <a:latin typeface="Arial"/>
                <a:cs typeface="Arial"/>
              </a:rPr>
              <a:t>u	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Make it</a:t>
            </a:r>
            <a:r>
              <a:rPr dirty="0" sz="20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personal.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85"/>
              </a:spcBef>
              <a:tabLst>
                <a:tab pos="354965" algn="l"/>
                <a:tab pos="1989455" algn="l"/>
              </a:tabLst>
            </a:pPr>
            <a:r>
              <a:rPr dirty="0" sz="1600" spc="515">
                <a:solidFill>
                  <a:srgbClr val="90C226"/>
                </a:solidFill>
                <a:latin typeface="Arial"/>
                <a:cs typeface="Arial"/>
              </a:rPr>
              <a:t>u	</a:t>
            </a:r>
            <a:r>
              <a:rPr dirty="0" sz="2000" spc="-15">
                <a:solidFill>
                  <a:srgbClr val="404040"/>
                </a:solidFill>
                <a:latin typeface="Trebuchet MS"/>
                <a:cs typeface="Trebuchet MS"/>
              </a:rPr>
              <a:t>Research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your sponsors and learn  about </a:t>
            </a:r>
            <a:r>
              <a:rPr dirty="0" sz="2000" spc="-10">
                <a:solidFill>
                  <a:srgbClr val="404040"/>
                </a:solidFill>
                <a:latin typeface="Trebuchet MS"/>
                <a:cs typeface="Trebuchet MS"/>
              </a:rPr>
              <a:t>them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and what </a:t>
            </a:r>
            <a:r>
              <a:rPr dirty="0" sz="2000" spc="-10">
                <a:solidFill>
                  <a:srgbClr val="404040"/>
                </a:solidFill>
                <a:latin typeface="Trebuchet MS"/>
                <a:cs typeface="Trebuchet MS"/>
              </a:rPr>
              <a:t>they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do.</a:t>
            </a:r>
            <a:r>
              <a:rPr dirty="0" sz="2000" spc="-1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And  tell </a:t>
            </a:r>
            <a:r>
              <a:rPr dirty="0" sz="2000" spc="-10">
                <a:solidFill>
                  <a:srgbClr val="404040"/>
                </a:solidFill>
                <a:latin typeface="Trebuchet MS"/>
                <a:cs typeface="Trebuchet MS"/>
              </a:rPr>
              <a:t>them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why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you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need </a:t>
            </a:r>
            <a:r>
              <a:rPr dirty="0" sz="2000" spc="-10">
                <a:solidFill>
                  <a:srgbClr val="404040"/>
                </a:solidFill>
                <a:latin typeface="Trebuchet MS"/>
                <a:cs typeface="Trebuchet MS"/>
              </a:rPr>
              <a:t>them to 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a</a:t>
            </a:r>
            <a:r>
              <a:rPr dirty="0" sz="2000" spc="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40">
                <a:solidFill>
                  <a:srgbClr val="404040"/>
                </a:solidFill>
                <a:latin typeface="Trebuchet MS"/>
                <a:cs typeface="Trebuchet MS"/>
              </a:rPr>
              <a:t>sponsor.	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Explain what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you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do  and how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it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helps people. Show  </a:t>
            </a:r>
            <a:r>
              <a:rPr dirty="0" sz="2000" spc="-10">
                <a:solidFill>
                  <a:srgbClr val="404040"/>
                </a:solidFill>
                <a:latin typeface="Trebuchet MS"/>
                <a:cs typeface="Trebuchet MS"/>
              </a:rPr>
              <a:t>them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how being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sponsor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dirty="0" sz="20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endParaRPr sz="20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win-win for</a:t>
            </a:r>
            <a:r>
              <a:rPr dirty="0" sz="20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everyone.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600" spc="515">
                <a:solidFill>
                  <a:srgbClr val="90C226"/>
                </a:solidFill>
                <a:latin typeface="Arial"/>
                <a:cs typeface="Arial"/>
              </a:rPr>
              <a:t>u	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Be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available to answer</a:t>
            </a:r>
            <a:r>
              <a:rPr dirty="0" sz="2000" spc="-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questions.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09687" y="2871787"/>
            <a:ext cx="2295525" cy="2066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39075" y="4400548"/>
            <a:ext cx="2486025" cy="2457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3" y="630427"/>
            <a:ext cx="73990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LIST OF </a:t>
            </a:r>
            <a:r>
              <a:rPr dirty="0" spc="-5"/>
              <a:t>INGREDIENTS </a:t>
            </a:r>
            <a:r>
              <a:rPr dirty="0"/>
              <a:t>AND</a:t>
            </a:r>
            <a:r>
              <a:rPr dirty="0" spc="-495"/>
              <a:t> </a:t>
            </a:r>
            <a:r>
              <a:rPr dirty="0" spc="-5"/>
              <a:t>AMOUNTS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3" y="2181859"/>
            <a:ext cx="3997960" cy="205232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54965" marR="75565" indent="-342900">
              <a:lnSpc>
                <a:spcPct val="101099"/>
              </a:lnSpc>
              <a:spcBef>
                <a:spcPts val="75"/>
              </a:spcBef>
              <a:tabLst>
                <a:tab pos="354965" algn="l"/>
              </a:tabLst>
            </a:pPr>
            <a:r>
              <a:rPr dirty="0" sz="1400" spc="450">
                <a:solidFill>
                  <a:srgbClr val="90C226"/>
                </a:solidFill>
                <a:latin typeface="Arial"/>
                <a:cs typeface="Arial"/>
              </a:rPr>
              <a:t>u	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</a:rPr>
              <a:t>WHAT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DOES IT 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</a:rPr>
              <a:t>TAKE 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BE ABLE</a:t>
            </a:r>
            <a:r>
              <a:rPr dirty="0" sz="1800" spc="-229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TO 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PUT ON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180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FUNDRAISER?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  <a:tabLst>
                <a:tab pos="354965" algn="l"/>
              </a:tabLst>
            </a:pPr>
            <a:r>
              <a:rPr dirty="0" sz="1400" spc="450">
                <a:solidFill>
                  <a:srgbClr val="90C226"/>
                </a:solidFill>
                <a:latin typeface="Arial"/>
                <a:cs typeface="Arial"/>
              </a:rPr>
              <a:t>u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HOW MUCH MONEY DOES IT</a:t>
            </a:r>
            <a:r>
              <a:rPr dirty="0" sz="1800" spc="-1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40">
                <a:solidFill>
                  <a:srgbClr val="404040"/>
                </a:solidFill>
                <a:latin typeface="Trebuchet MS"/>
                <a:cs typeface="Trebuchet MS"/>
              </a:rPr>
              <a:t>TAKE?</a:t>
            </a:r>
            <a:endParaRPr sz="1800">
              <a:latin typeface="Trebuchet MS"/>
              <a:cs typeface="Trebuchet MS"/>
            </a:endParaRPr>
          </a:p>
          <a:p>
            <a:pPr marL="354965" marR="252095" indent="-342900">
              <a:lnSpc>
                <a:spcPct val="102200"/>
              </a:lnSpc>
              <a:spcBef>
                <a:spcPts val="890"/>
              </a:spcBef>
              <a:tabLst>
                <a:tab pos="354965" algn="l"/>
              </a:tabLst>
            </a:pPr>
            <a:r>
              <a:rPr dirty="0" sz="1400" spc="450">
                <a:solidFill>
                  <a:srgbClr val="90C226"/>
                </a:solidFill>
                <a:latin typeface="Arial"/>
                <a:cs typeface="Arial"/>
              </a:rPr>
              <a:t>u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HOW MANY VOLUNTEERS DOES</a:t>
            </a:r>
            <a:r>
              <a:rPr dirty="0" sz="180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IT  </a:t>
            </a:r>
            <a:r>
              <a:rPr dirty="0" sz="1800" spc="-35">
                <a:solidFill>
                  <a:srgbClr val="404040"/>
                </a:solidFill>
                <a:latin typeface="Trebuchet MS"/>
                <a:cs typeface="Trebuchet MS"/>
              </a:rPr>
              <a:t>TAKE?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354965" algn="l"/>
              </a:tabLst>
            </a:pPr>
            <a:r>
              <a:rPr dirty="0" sz="1400" spc="450">
                <a:solidFill>
                  <a:srgbClr val="90C226"/>
                </a:solidFill>
                <a:latin typeface="Arial"/>
                <a:cs typeface="Arial"/>
              </a:rPr>
              <a:t>u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HOW MANY SUPPLIES DOES IT</a:t>
            </a:r>
            <a:r>
              <a:rPr dirty="0" sz="1800" spc="-1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40">
                <a:solidFill>
                  <a:srgbClr val="404040"/>
                </a:solidFill>
                <a:latin typeface="Trebuchet MS"/>
                <a:cs typeface="Trebuchet MS"/>
              </a:rPr>
              <a:t>TAKE?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8709" y="2181859"/>
            <a:ext cx="3914140" cy="26104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355600" marR="5080" indent="-342900">
              <a:lnSpc>
                <a:spcPct val="101699"/>
              </a:lnSpc>
              <a:spcBef>
                <a:spcPts val="60"/>
              </a:spcBef>
              <a:tabLst>
                <a:tab pos="354965" algn="l"/>
              </a:tabLst>
            </a:pPr>
            <a:r>
              <a:rPr dirty="0" sz="1400" spc="450">
                <a:solidFill>
                  <a:srgbClr val="90C226"/>
                </a:solidFill>
                <a:latin typeface="Arial"/>
                <a:cs typeface="Arial"/>
              </a:rPr>
              <a:t>u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ONCE YOU KNOW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THE 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INGREDIENTS, THEN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1800" spc="-2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AMOUNTS  OF EACH CAN BE FIGURED</a:t>
            </a:r>
            <a:r>
              <a:rPr dirty="0" sz="18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80">
                <a:solidFill>
                  <a:srgbClr val="404040"/>
                </a:solidFill>
                <a:latin typeface="Trebuchet MS"/>
                <a:cs typeface="Trebuchet MS"/>
              </a:rPr>
              <a:t>OUT.</a:t>
            </a:r>
            <a:endParaRPr sz="1800">
              <a:latin typeface="Trebuchet MS"/>
              <a:cs typeface="Trebuchet MS"/>
            </a:endParaRPr>
          </a:p>
          <a:p>
            <a:pPr marL="355600" marR="1234440" indent="-342900">
              <a:lnSpc>
                <a:spcPct val="102200"/>
              </a:lnSpc>
              <a:spcBef>
                <a:spcPts val="890"/>
              </a:spcBef>
              <a:tabLst>
                <a:tab pos="354965" algn="l"/>
              </a:tabLst>
            </a:pPr>
            <a:r>
              <a:rPr dirty="0" sz="1400" spc="450">
                <a:solidFill>
                  <a:srgbClr val="90C226"/>
                </a:solidFill>
                <a:latin typeface="Arial"/>
                <a:cs typeface="Arial"/>
              </a:rPr>
              <a:t>u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COST PER PERSON</a:t>
            </a:r>
            <a:r>
              <a:rPr dirty="0" sz="18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FOR  FUNDRAISER.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354965" algn="l"/>
              </a:tabLst>
            </a:pPr>
            <a:r>
              <a:rPr dirty="0" sz="1400" spc="450">
                <a:solidFill>
                  <a:srgbClr val="90C226"/>
                </a:solidFill>
                <a:latin typeface="Arial"/>
                <a:cs typeface="Arial"/>
              </a:rPr>
              <a:t>u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NUMBER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VOLUNTEERS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NEEDED.</a:t>
            </a:r>
            <a:endParaRPr sz="1800">
              <a:latin typeface="Trebuchet MS"/>
              <a:cs typeface="Trebuchet MS"/>
            </a:endParaRPr>
          </a:p>
          <a:p>
            <a:pPr marL="355600" marR="338455" indent="-342900">
              <a:lnSpc>
                <a:spcPct val="102200"/>
              </a:lnSpc>
              <a:spcBef>
                <a:spcPts val="985"/>
              </a:spcBef>
              <a:tabLst>
                <a:tab pos="354965" algn="l"/>
              </a:tabLst>
            </a:pPr>
            <a:r>
              <a:rPr dirty="0" sz="1400" spc="450">
                <a:solidFill>
                  <a:srgbClr val="90C226"/>
                </a:solidFill>
                <a:latin typeface="Arial"/>
                <a:cs typeface="Arial"/>
              </a:rPr>
              <a:t>u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EXTRA SUPPLIES OR</a:t>
            </a:r>
            <a:r>
              <a:rPr dirty="0" sz="1800" spc="-1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25">
                <a:solidFill>
                  <a:srgbClr val="404040"/>
                </a:solidFill>
                <a:latin typeface="Trebuchet MS"/>
                <a:cs typeface="Trebuchet MS"/>
              </a:rPr>
              <a:t>DONATIONS 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NEEDED.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81987" y="4847351"/>
            <a:ext cx="1971537" cy="2010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69350" y="5295373"/>
            <a:ext cx="4125103" cy="904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6855" y="4695825"/>
            <a:ext cx="2162175" cy="2153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423" y="3263900"/>
            <a:ext cx="4351655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5">
                <a:solidFill>
                  <a:srgbClr val="90C226"/>
                </a:solidFill>
                <a:latin typeface="Trebuchet MS"/>
                <a:cs typeface="Trebuchet MS"/>
              </a:rPr>
              <a:t>EQUIPMENT</a:t>
            </a:r>
            <a:endParaRPr sz="6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715" y="4165092"/>
            <a:ext cx="9295130" cy="1930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9090" marR="5080" indent="-2404745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404040"/>
                </a:solidFill>
                <a:latin typeface="Trebuchet MS"/>
                <a:cs typeface="Trebuchet MS"/>
              </a:rPr>
              <a:t>IN ORDER FOR </a:t>
            </a:r>
            <a:r>
              <a:rPr dirty="0" sz="2000" spc="-5" b="1">
                <a:solidFill>
                  <a:srgbClr val="404040"/>
                </a:solidFill>
                <a:latin typeface="Trebuchet MS"/>
                <a:cs typeface="Trebuchet MS"/>
              </a:rPr>
              <a:t>FUNDRAISER </a:t>
            </a:r>
            <a:r>
              <a:rPr dirty="0" sz="2000" spc="-60" b="1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dirty="0" sz="2000" spc="-5" b="1">
                <a:solidFill>
                  <a:srgbClr val="404040"/>
                </a:solidFill>
                <a:latin typeface="Trebuchet MS"/>
                <a:cs typeface="Trebuchet MS"/>
              </a:rPr>
              <a:t>BE SUCCESSFUL </a:t>
            </a:r>
            <a:r>
              <a:rPr dirty="0" sz="2000" b="1">
                <a:solidFill>
                  <a:srgbClr val="404040"/>
                </a:solidFill>
                <a:latin typeface="Trebuchet MS"/>
                <a:cs typeface="Trebuchet MS"/>
              </a:rPr>
              <a:t>IT </a:t>
            </a:r>
            <a:r>
              <a:rPr dirty="0" sz="2000" spc="-40" b="1">
                <a:solidFill>
                  <a:srgbClr val="404040"/>
                </a:solidFill>
                <a:latin typeface="Trebuchet MS"/>
                <a:cs typeface="Trebuchet MS"/>
              </a:rPr>
              <a:t>TAKES </a:t>
            </a:r>
            <a:r>
              <a:rPr dirty="0" sz="2000" spc="-5" b="1">
                <a:solidFill>
                  <a:srgbClr val="404040"/>
                </a:solidFill>
                <a:latin typeface="Trebuchet MS"/>
                <a:cs typeface="Trebuchet MS"/>
              </a:rPr>
              <a:t>PEOPLE </a:t>
            </a:r>
            <a:r>
              <a:rPr dirty="0" sz="2000" b="1">
                <a:solidFill>
                  <a:srgbClr val="404040"/>
                </a:solidFill>
                <a:latin typeface="Trebuchet MS"/>
                <a:cs typeface="Trebuchet MS"/>
              </a:rPr>
              <a:t>WORKING  </a:t>
            </a:r>
            <a:r>
              <a:rPr dirty="0" sz="2000" spc="-20" b="1">
                <a:solidFill>
                  <a:srgbClr val="404040"/>
                </a:solidFill>
                <a:latin typeface="Trebuchet MS"/>
                <a:cs typeface="Trebuchet MS"/>
              </a:rPr>
              <a:t>TOGETHER </a:t>
            </a:r>
            <a:r>
              <a:rPr dirty="0" sz="2000" b="1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dirty="0" sz="2000" spc="-5" b="1">
                <a:solidFill>
                  <a:srgbClr val="404040"/>
                </a:solidFill>
                <a:latin typeface="Trebuchet MS"/>
                <a:cs typeface="Trebuchet MS"/>
              </a:rPr>
              <a:t>THE SAME</a:t>
            </a:r>
            <a:r>
              <a:rPr dirty="0" sz="2000" spc="-25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 b="1">
                <a:solidFill>
                  <a:srgbClr val="404040"/>
                </a:solidFill>
                <a:latin typeface="Trebuchet MS"/>
                <a:cs typeface="Trebuchet MS"/>
              </a:rPr>
              <a:t>CAUSE.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80"/>
              </a:spcBef>
              <a:buClr>
                <a:srgbClr val="90C226"/>
              </a:buClr>
              <a:buSzPct val="80000"/>
              <a:buChar char="-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SPONSORSHIP</a:t>
            </a:r>
            <a:r>
              <a:rPr dirty="0" sz="20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LETTER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6"/>
              </a:buClr>
              <a:buSzPct val="80000"/>
              <a:buChar char="-"/>
              <a:tabLst>
                <a:tab pos="354965" algn="l"/>
                <a:tab pos="355600" algn="l"/>
              </a:tabLst>
            </a:pPr>
            <a:r>
              <a:rPr dirty="0" sz="2000" spc="-20">
                <a:solidFill>
                  <a:srgbClr val="404040"/>
                </a:solidFill>
                <a:latin typeface="Trebuchet MS"/>
                <a:cs typeface="Trebuchet MS"/>
              </a:rPr>
              <a:t>PHOTOS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6"/>
              </a:buClr>
              <a:buSzPct val="80000"/>
              <a:buChar char="-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dirty="0" sz="200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SMILE</a:t>
            </a:r>
            <a:r>
              <a:rPr dirty="0" sz="20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dirty="0" sz="2000" spc="-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40">
                <a:solidFill>
                  <a:srgbClr val="404040"/>
                </a:solidFill>
                <a:latin typeface="Trebuchet MS"/>
                <a:cs typeface="Trebuchet MS"/>
              </a:rPr>
              <a:t>STATEMENTS</a:t>
            </a:r>
            <a:r>
              <a:rPr dirty="0" sz="200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dirty="0" sz="20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5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WHY</a:t>
            </a:r>
            <a:r>
              <a:rPr dirty="0" sz="200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0">
                <a:solidFill>
                  <a:srgbClr val="404040"/>
                </a:solidFill>
                <a:latin typeface="Trebuchet MS"/>
                <a:cs typeface="Trebuchet MS"/>
              </a:rPr>
              <a:t>WANT</a:t>
            </a:r>
            <a:r>
              <a:rPr dirty="0" sz="2000" spc="-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THEM</a:t>
            </a:r>
            <a:r>
              <a:rPr dirty="0" sz="20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5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BE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dirty="0" sz="20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dirty="0" sz="20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TEAM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034" y="304800"/>
            <a:ext cx="8596668" cy="3057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4570" y="130555"/>
            <a:ext cx="5043805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5" b="1">
                <a:latin typeface="Trebuchet MS"/>
                <a:cs typeface="Trebuchet MS"/>
              </a:rPr>
              <a:t>TEMP </a:t>
            </a:r>
            <a:r>
              <a:rPr dirty="0" sz="6600" b="1">
                <a:latin typeface="Trebuchet MS"/>
                <a:cs typeface="Trebuchet MS"/>
              </a:rPr>
              <a:t>&amp;</a:t>
            </a:r>
            <a:r>
              <a:rPr dirty="0" sz="6600" spc="-335" b="1">
                <a:latin typeface="Trebuchet MS"/>
                <a:cs typeface="Trebuchet MS"/>
              </a:rPr>
              <a:t> </a:t>
            </a:r>
            <a:r>
              <a:rPr dirty="0" sz="6600" spc="-5" b="1">
                <a:latin typeface="Trebuchet MS"/>
                <a:cs typeface="Trebuchet MS"/>
              </a:rPr>
              <a:t>TIME</a:t>
            </a:r>
            <a:endParaRPr sz="6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855" y="1241043"/>
            <a:ext cx="8738235" cy="258572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298450" marR="1882139" indent="-285750">
              <a:lnSpc>
                <a:spcPct val="101400"/>
              </a:lnSpc>
              <a:spcBef>
                <a:spcPts val="50"/>
              </a:spcBef>
              <a:buChar char="-"/>
              <a:tabLst>
                <a:tab pos="298450" algn="l"/>
              </a:tabLst>
            </a:pPr>
            <a:r>
              <a:rPr dirty="0" sz="2800">
                <a:latin typeface="Trebuchet MS"/>
                <a:cs typeface="Trebuchet MS"/>
              </a:rPr>
              <a:t>SET</a:t>
            </a:r>
            <a:r>
              <a:rPr dirty="0" sz="2800" spc="-22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A</a:t>
            </a:r>
            <a:r>
              <a:rPr dirty="0" sz="2800" spc="-170">
                <a:latin typeface="Trebuchet MS"/>
                <a:cs typeface="Trebuchet MS"/>
              </a:rPr>
              <a:t> </a:t>
            </a:r>
            <a:r>
              <a:rPr dirty="0" sz="2800" spc="-5">
                <a:latin typeface="Trebuchet MS"/>
                <a:cs typeface="Trebuchet MS"/>
              </a:rPr>
              <a:t>GOAL</a:t>
            </a:r>
            <a:r>
              <a:rPr dirty="0" sz="2800" spc="-275">
                <a:latin typeface="Trebuchet MS"/>
                <a:cs typeface="Trebuchet MS"/>
              </a:rPr>
              <a:t> </a:t>
            </a:r>
            <a:r>
              <a:rPr dirty="0" sz="2800" spc="-5">
                <a:latin typeface="Trebuchet MS"/>
                <a:cs typeface="Trebuchet MS"/>
              </a:rPr>
              <a:t>AND</a:t>
            </a:r>
            <a:r>
              <a:rPr dirty="0" sz="2800" spc="-18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A</a:t>
            </a:r>
            <a:r>
              <a:rPr dirty="0" sz="2800" spc="-220">
                <a:latin typeface="Trebuchet MS"/>
                <a:cs typeface="Trebuchet MS"/>
              </a:rPr>
              <a:t> </a:t>
            </a:r>
            <a:r>
              <a:rPr dirty="0" sz="2800" spc="-5">
                <a:latin typeface="Trebuchet MS"/>
                <a:cs typeface="Trebuchet MS"/>
              </a:rPr>
              <a:t>TIME</a:t>
            </a:r>
            <a:r>
              <a:rPr dirty="0" sz="2800" spc="-70">
                <a:latin typeface="Trebuchet MS"/>
                <a:cs typeface="Trebuchet MS"/>
              </a:rPr>
              <a:t> </a:t>
            </a:r>
            <a:r>
              <a:rPr dirty="0" sz="2800" spc="-80">
                <a:latin typeface="Trebuchet MS"/>
                <a:cs typeface="Trebuchet MS"/>
              </a:rPr>
              <a:t>TO</a:t>
            </a:r>
            <a:r>
              <a:rPr dirty="0" sz="2800" spc="-20">
                <a:latin typeface="Trebuchet MS"/>
                <a:cs typeface="Trebuchet MS"/>
              </a:rPr>
              <a:t> </a:t>
            </a:r>
            <a:r>
              <a:rPr dirty="0" sz="2800" spc="-5">
                <a:latin typeface="Trebuchet MS"/>
                <a:cs typeface="Trebuchet MS"/>
              </a:rPr>
              <a:t>GET</a:t>
            </a:r>
            <a:r>
              <a:rPr dirty="0" sz="2800" spc="-220">
                <a:latin typeface="Trebuchet MS"/>
                <a:cs typeface="Trebuchet MS"/>
              </a:rPr>
              <a:t> </a:t>
            </a:r>
            <a:r>
              <a:rPr dirty="0" sz="2800" spc="-5">
                <a:latin typeface="Trebuchet MS"/>
                <a:cs typeface="Trebuchet MS"/>
              </a:rPr>
              <a:t>ALL</a:t>
            </a:r>
            <a:r>
              <a:rPr dirty="0" sz="2800" spc="-175">
                <a:latin typeface="Trebuchet MS"/>
                <a:cs typeface="Trebuchet MS"/>
              </a:rPr>
              <a:t> </a:t>
            </a:r>
            <a:r>
              <a:rPr dirty="0" sz="2800" spc="-5">
                <a:latin typeface="Trebuchet MS"/>
                <a:cs typeface="Trebuchet MS"/>
              </a:rPr>
              <a:t>YOUR  SPONSORSHIP</a:t>
            </a:r>
            <a:endParaRPr sz="2800">
              <a:latin typeface="Trebuchet MS"/>
              <a:cs typeface="Trebuchet MS"/>
            </a:endParaRPr>
          </a:p>
          <a:p>
            <a:pPr marL="298450" marR="5080" indent="-285750">
              <a:lnSpc>
                <a:spcPts val="3410"/>
              </a:lnSpc>
              <a:buChar char="-"/>
              <a:tabLst>
                <a:tab pos="298450" algn="l"/>
              </a:tabLst>
            </a:pPr>
            <a:r>
              <a:rPr dirty="0" sz="2800" spc="-145">
                <a:latin typeface="Trebuchet MS"/>
                <a:cs typeface="Trebuchet MS"/>
              </a:rPr>
              <a:t>STAY </a:t>
            </a:r>
            <a:r>
              <a:rPr dirty="0" sz="2800" spc="-5">
                <a:latin typeface="Trebuchet MS"/>
                <a:cs typeface="Trebuchet MS"/>
              </a:rPr>
              <a:t>IN </a:t>
            </a:r>
            <a:r>
              <a:rPr dirty="0" sz="2800" spc="-35">
                <a:latin typeface="Trebuchet MS"/>
                <a:cs typeface="Trebuchet MS"/>
              </a:rPr>
              <a:t>TOUCH </a:t>
            </a:r>
            <a:r>
              <a:rPr dirty="0" sz="2800" spc="-5">
                <a:latin typeface="Trebuchet MS"/>
                <a:cs typeface="Trebuchet MS"/>
              </a:rPr>
              <a:t>WITH </a:t>
            </a:r>
            <a:r>
              <a:rPr dirty="0" sz="2800">
                <a:latin typeface="Trebuchet MS"/>
                <a:cs typeface="Trebuchet MS"/>
              </a:rPr>
              <a:t>THEM. </a:t>
            </a:r>
            <a:r>
              <a:rPr dirty="0" sz="2800" spc="-5">
                <a:latin typeface="Trebuchet MS"/>
                <a:cs typeface="Trebuchet MS"/>
              </a:rPr>
              <a:t>IF YOU </a:t>
            </a:r>
            <a:r>
              <a:rPr dirty="0" sz="2800" spc="-65">
                <a:latin typeface="Trebuchet MS"/>
                <a:cs typeface="Trebuchet MS"/>
              </a:rPr>
              <a:t>HAVE </a:t>
            </a:r>
            <a:r>
              <a:rPr dirty="0" sz="2800" spc="-5">
                <a:latin typeface="Trebuchet MS"/>
                <a:cs typeface="Trebuchet MS"/>
              </a:rPr>
              <a:t>NOT HEARD  BACK IN </a:t>
            </a:r>
            <a:r>
              <a:rPr dirty="0" sz="2800">
                <a:latin typeface="Trebuchet MS"/>
                <a:cs typeface="Trebuchet MS"/>
              </a:rPr>
              <a:t>A </a:t>
            </a:r>
            <a:r>
              <a:rPr dirty="0" sz="2800" spc="-65">
                <a:latin typeface="Trebuchet MS"/>
                <a:cs typeface="Trebuchet MS"/>
              </a:rPr>
              <a:t>TIMELY </a:t>
            </a:r>
            <a:r>
              <a:rPr dirty="0" sz="2800" spc="-5">
                <a:latin typeface="Trebuchet MS"/>
                <a:cs typeface="Trebuchet MS"/>
              </a:rPr>
              <a:t>MANNER, REACH OUT </a:t>
            </a:r>
            <a:r>
              <a:rPr dirty="0" sz="2800" spc="-80">
                <a:latin typeface="Trebuchet MS"/>
                <a:cs typeface="Trebuchet MS"/>
              </a:rPr>
              <a:t>TO </a:t>
            </a:r>
            <a:r>
              <a:rPr dirty="0" sz="2800" spc="-5">
                <a:latin typeface="Trebuchet MS"/>
                <a:cs typeface="Trebuchet MS"/>
              </a:rPr>
              <a:t>THEM  AGAIN.</a:t>
            </a:r>
            <a:endParaRPr sz="2800">
              <a:latin typeface="Trebuchet MS"/>
              <a:cs typeface="Trebuchet MS"/>
            </a:endParaRPr>
          </a:p>
          <a:p>
            <a:pPr marL="298450" indent="-285750">
              <a:lnSpc>
                <a:spcPts val="3160"/>
              </a:lnSpc>
              <a:buChar char="-"/>
              <a:tabLst>
                <a:tab pos="298450" algn="l"/>
              </a:tabLst>
            </a:pPr>
            <a:r>
              <a:rPr dirty="0" sz="2800" spc="-155">
                <a:latin typeface="Trebuchet MS"/>
                <a:cs typeface="Trebuchet MS"/>
              </a:rPr>
              <a:t>ALWAYS </a:t>
            </a:r>
            <a:r>
              <a:rPr dirty="0" sz="2800">
                <a:latin typeface="Trebuchet MS"/>
                <a:cs typeface="Trebuchet MS"/>
              </a:rPr>
              <a:t>BE </a:t>
            </a:r>
            <a:r>
              <a:rPr dirty="0" sz="2800" spc="-5">
                <a:latin typeface="Trebuchet MS"/>
                <a:cs typeface="Trebuchet MS"/>
              </a:rPr>
              <a:t>NICE AND</a:t>
            </a:r>
            <a:r>
              <a:rPr dirty="0" sz="2800" spc="-40">
                <a:latin typeface="Trebuchet MS"/>
                <a:cs typeface="Trebuchet MS"/>
              </a:rPr>
              <a:t> </a:t>
            </a:r>
            <a:r>
              <a:rPr dirty="0" sz="2800" spc="-25">
                <a:latin typeface="Trebuchet MS"/>
                <a:cs typeface="Trebuchet MS"/>
              </a:rPr>
              <a:t>UNDERSTANDING.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8200" y="3849047"/>
            <a:ext cx="2895600" cy="2975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3024" y="4162425"/>
            <a:ext cx="3302175" cy="2695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43376" y="3762375"/>
            <a:ext cx="2895600" cy="2857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algn="ctr" marL="12700" marR="5080" indent="-635">
              <a:lnSpc>
                <a:spcPct val="100400"/>
              </a:lnSpc>
              <a:spcBef>
                <a:spcPts val="80"/>
              </a:spcBef>
            </a:pPr>
            <a:r>
              <a:rPr dirty="0" spc="-5"/>
              <a:t>And there we have  </a:t>
            </a:r>
            <a:r>
              <a:rPr dirty="0"/>
              <a:t>a </a:t>
            </a:r>
            <a:r>
              <a:rPr dirty="0" spc="-5"/>
              <a:t>wonderful</a:t>
            </a:r>
            <a:r>
              <a:rPr dirty="0" spc="-85"/>
              <a:t> </a:t>
            </a:r>
            <a:r>
              <a:rPr dirty="0" spc="-5"/>
              <a:t>recipe  for Corporate  Fundraising</a:t>
            </a:r>
          </a:p>
        </p:txBody>
      </p:sp>
      <p:sp>
        <p:nvSpPr>
          <p:cNvPr id="3" name="object 3"/>
          <p:cNvSpPr/>
          <p:nvPr/>
        </p:nvSpPr>
        <p:spPr>
          <a:xfrm>
            <a:off x="5248273" y="514350"/>
            <a:ext cx="3400425" cy="280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pc="-25" b="1">
                <a:latin typeface="Trebuchet MS"/>
                <a:cs typeface="Trebuchet MS"/>
              </a:rPr>
              <a:t>Yield </a:t>
            </a:r>
            <a:r>
              <a:rPr dirty="0"/>
              <a:t>=</a:t>
            </a:r>
            <a:r>
              <a:rPr dirty="0" spc="15"/>
              <a:t> </a:t>
            </a:r>
            <a:r>
              <a:rPr dirty="0" spc="-5"/>
              <a:t>Goal</a:t>
            </a:r>
          </a:p>
          <a:p>
            <a:pPr marL="12700" marR="332105">
              <a:lnSpc>
                <a:spcPct val="100800"/>
              </a:lnSpc>
              <a:spcBef>
                <a:spcPts val="985"/>
              </a:spcBef>
            </a:pPr>
            <a:r>
              <a:rPr dirty="0" spc="-5" b="1">
                <a:latin typeface="Trebuchet MS"/>
                <a:cs typeface="Trebuchet MS"/>
              </a:rPr>
              <a:t>Step </a:t>
            </a:r>
            <a:r>
              <a:rPr dirty="0" b="1">
                <a:latin typeface="Trebuchet MS"/>
                <a:cs typeface="Trebuchet MS"/>
              </a:rPr>
              <a:t>by </a:t>
            </a:r>
            <a:r>
              <a:rPr dirty="0" spc="-5" b="1">
                <a:latin typeface="Trebuchet MS"/>
                <a:cs typeface="Trebuchet MS"/>
              </a:rPr>
              <a:t>Step Instructions for Mixing and Handling </a:t>
            </a:r>
            <a:r>
              <a:rPr dirty="0"/>
              <a:t>= </a:t>
            </a:r>
            <a:r>
              <a:rPr dirty="0" spc="-15"/>
              <a:t>Research </a:t>
            </a:r>
            <a:r>
              <a:rPr dirty="0" spc="-5"/>
              <a:t>Sponsors, </a:t>
            </a:r>
            <a:r>
              <a:rPr dirty="0"/>
              <a:t>Have  </a:t>
            </a:r>
            <a:r>
              <a:rPr dirty="0" spc="-30"/>
              <a:t>Testimonies, </a:t>
            </a:r>
            <a:r>
              <a:rPr dirty="0" spc="-5"/>
              <a:t>Gather</a:t>
            </a:r>
            <a:r>
              <a:rPr dirty="0" spc="40"/>
              <a:t> </a:t>
            </a:r>
            <a:r>
              <a:rPr dirty="0" spc="-5"/>
              <a:t>Documentation</a:t>
            </a:r>
          </a:p>
          <a:p>
            <a:pPr marL="12700" marR="5080">
              <a:lnSpc>
                <a:spcPts val="2780"/>
              </a:lnSpc>
              <a:spcBef>
                <a:spcPts val="1210"/>
              </a:spcBef>
            </a:pPr>
            <a:r>
              <a:rPr dirty="0" spc="-5" b="1">
                <a:latin typeface="Trebuchet MS"/>
                <a:cs typeface="Trebuchet MS"/>
              </a:rPr>
              <a:t>List </a:t>
            </a:r>
            <a:r>
              <a:rPr dirty="0" b="1">
                <a:latin typeface="Trebuchet MS"/>
                <a:cs typeface="Trebuchet MS"/>
              </a:rPr>
              <a:t>of </a:t>
            </a:r>
            <a:r>
              <a:rPr dirty="0" spc="-10" b="1">
                <a:latin typeface="Trebuchet MS"/>
                <a:cs typeface="Trebuchet MS"/>
              </a:rPr>
              <a:t>Ingredients </a:t>
            </a:r>
            <a:r>
              <a:rPr dirty="0" spc="-5" b="1">
                <a:latin typeface="Trebuchet MS"/>
                <a:cs typeface="Trebuchet MS"/>
              </a:rPr>
              <a:t>and Amounts </a:t>
            </a:r>
            <a:r>
              <a:rPr dirty="0"/>
              <a:t>= </a:t>
            </a:r>
            <a:r>
              <a:rPr dirty="0" spc="-20"/>
              <a:t>Know </a:t>
            </a:r>
            <a:r>
              <a:rPr dirty="0" spc="-5"/>
              <a:t>How Much Money </a:t>
            </a:r>
            <a:r>
              <a:rPr dirty="0"/>
              <a:t>is </a:t>
            </a:r>
            <a:r>
              <a:rPr dirty="0" spc="-5"/>
              <a:t>Needed, </a:t>
            </a:r>
            <a:r>
              <a:rPr dirty="0" spc="-20"/>
              <a:t>Know </a:t>
            </a:r>
            <a:r>
              <a:rPr dirty="0" spc="-5"/>
              <a:t>How  Many </a:t>
            </a:r>
            <a:r>
              <a:rPr dirty="0" spc="-20"/>
              <a:t>People </a:t>
            </a:r>
            <a:r>
              <a:rPr dirty="0" spc="-10"/>
              <a:t>Will </a:t>
            </a:r>
            <a:r>
              <a:rPr dirty="0" spc="-5"/>
              <a:t>Benefit, </a:t>
            </a:r>
            <a:r>
              <a:rPr dirty="0" spc="-20"/>
              <a:t>Know </a:t>
            </a:r>
            <a:r>
              <a:rPr dirty="0" spc="-65"/>
              <a:t>Total </a:t>
            </a:r>
            <a:r>
              <a:rPr dirty="0"/>
              <a:t>Number of</a:t>
            </a:r>
            <a:r>
              <a:rPr dirty="0" spc="114"/>
              <a:t> </a:t>
            </a:r>
            <a:r>
              <a:rPr dirty="0" spc="-20"/>
              <a:t>Volunteers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pc="-5" b="1">
                <a:latin typeface="Trebuchet MS"/>
                <a:cs typeface="Trebuchet MS"/>
              </a:rPr>
              <a:t>Equipment </a:t>
            </a:r>
            <a:r>
              <a:rPr dirty="0"/>
              <a:t>= </a:t>
            </a:r>
            <a:r>
              <a:rPr dirty="0" spc="-5"/>
              <a:t>Sponsorship </a:t>
            </a:r>
            <a:r>
              <a:rPr dirty="0" spc="-55"/>
              <a:t>Letter, </a:t>
            </a:r>
            <a:r>
              <a:rPr dirty="0" spc="-20"/>
              <a:t>Photos, </a:t>
            </a:r>
            <a:r>
              <a:rPr dirty="0" spc="-5"/>
              <a:t>Smile </a:t>
            </a:r>
            <a:r>
              <a:rPr dirty="0"/>
              <a:t>and Why </a:t>
            </a:r>
            <a:r>
              <a:rPr dirty="0" spc="-95"/>
              <a:t>You </a:t>
            </a:r>
            <a:r>
              <a:rPr dirty="0"/>
              <a:t>Need</a:t>
            </a:r>
            <a:r>
              <a:rPr dirty="0" spc="125"/>
              <a:t> </a:t>
            </a:r>
            <a:r>
              <a:rPr dirty="0" spc="-5"/>
              <a:t>Them</a:t>
            </a: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pc="-75" b="1">
                <a:latin typeface="Trebuchet MS"/>
                <a:cs typeface="Trebuchet MS"/>
              </a:rPr>
              <a:t>Temp </a:t>
            </a:r>
            <a:r>
              <a:rPr dirty="0" b="1">
                <a:latin typeface="Trebuchet MS"/>
                <a:cs typeface="Trebuchet MS"/>
              </a:rPr>
              <a:t>&amp; </a:t>
            </a:r>
            <a:r>
              <a:rPr dirty="0" spc="-25" b="1">
                <a:latin typeface="Trebuchet MS"/>
                <a:cs typeface="Trebuchet MS"/>
              </a:rPr>
              <a:t>Time </a:t>
            </a:r>
            <a:r>
              <a:rPr dirty="0"/>
              <a:t>= </a:t>
            </a:r>
            <a:r>
              <a:rPr dirty="0" spc="-5"/>
              <a:t>Set </a:t>
            </a:r>
            <a:r>
              <a:rPr dirty="0"/>
              <a:t>A Goal, </a:t>
            </a:r>
            <a:r>
              <a:rPr dirty="0" spc="-5"/>
              <a:t>Stay </a:t>
            </a:r>
            <a:r>
              <a:rPr dirty="0"/>
              <a:t>in </a:t>
            </a:r>
            <a:r>
              <a:rPr dirty="0" spc="-5"/>
              <a:t>Contact, </a:t>
            </a:r>
            <a:r>
              <a:rPr dirty="0"/>
              <a:t>Always Be</a:t>
            </a:r>
            <a:r>
              <a:rPr dirty="0" spc="-310"/>
              <a:t> </a:t>
            </a:r>
            <a:r>
              <a:rPr dirty="0" spc="-20"/>
              <a:t>Kind</a:t>
            </a:r>
          </a:p>
        </p:txBody>
      </p:sp>
      <p:sp>
        <p:nvSpPr>
          <p:cNvPr id="5" name="object 5"/>
          <p:cNvSpPr/>
          <p:nvPr/>
        </p:nvSpPr>
        <p:spPr>
          <a:xfrm>
            <a:off x="3025319" y="6251009"/>
            <a:ext cx="4432787" cy="460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2020-11-05T17:00:00Z</dcterms:created>
  <dcterms:modified xsi:type="dcterms:W3CDTF">2020-11-05T17:00:00Z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2020-10-30T00:00:00Z</vt:filetime>
  </property>
  <property fmtid="{D5CDD505-2E9C-101B-9397-08002B2CF9AE}" pid="3" name="LastSaved">
    <vt:filetime>2020-11-05T00:00:00Z</vt:filetime>
  </property>
</Properties>
</file>